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12.xml" ContentType="application/vnd.openxmlformats-officedocument.presentationml.tags+xml"/>
  <Override PartName="/ppt/charts/chart2.xml" ContentType="application/vnd.openxmlformats-officedocument.drawingml.chart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charts/chart3.xml" ContentType="application/vnd.openxmlformats-officedocument.drawingml.chart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charts/chart4.xml" ContentType="application/vnd.openxmlformats-officedocument.drawingml.chart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charts/chart5.xml" ContentType="application/vnd.openxmlformats-officedocument.drawingml.chart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charts/chart6.xml" ContentType="application/vnd.openxmlformats-officedocument.drawingml.chart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charts/chart7.xml" ContentType="application/vnd.openxmlformats-officedocument.drawingml.chart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1"/>
  </p:sldMasterIdLst>
  <p:notesMasterIdLst>
    <p:notesMasterId r:id="rId112"/>
  </p:notesMasterIdLst>
  <p:handoutMasterIdLst>
    <p:handoutMasterId r:id="rId113"/>
  </p:handoutMasterIdLst>
  <p:sldIdLst>
    <p:sldId id="499" r:id="rId2"/>
    <p:sldId id="496" r:id="rId3"/>
    <p:sldId id="497" r:id="rId4"/>
    <p:sldId id="489" r:id="rId5"/>
    <p:sldId id="490" r:id="rId6"/>
    <p:sldId id="500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471" r:id="rId16"/>
    <p:sldId id="386" r:id="rId17"/>
    <p:sldId id="387" r:id="rId18"/>
    <p:sldId id="388" r:id="rId19"/>
    <p:sldId id="389" r:id="rId20"/>
    <p:sldId id="390" r:id="rId21"/>
    <p:sldId id="393" r:id="rId22"/>
    <p:sldId id="391" r:id="rId23"/>
    <p:sldId id="392" r:id="rId24"/>
    <p:sldId id="394" r:id="rId25"/>
    <p:sldId id="395" r:id="rId26"/>
    <p:sldId id="396" r:id="rId27"/>
    <p:sldId id="483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72" r:id="rId40"/>
    <p:sldId id="408" r:id="rId41"/>
    <p:sldId id="473" r:id="rId42"/>
    <p:sldId id="409" r:id="rId43"/>
    <p:sldId id="474" r:id="rId44"/>
    <p:sldId id="410" r:id="rId45"/>
    <p:sldId id="411" r:id="rId46"/>
    <p:sldId id="412" r:id="rId47"/>
    <p:sldId id="413" r:id="rId48"/>
    <p:sldId id="414" r:id="rId49"/>
    <p:sldId id="416" r:id="rId50"/>
    <p:sldId id="418" r:id="rId51"/>
    <p:sldId id="415" r:id="rId52"/>
    <p:sldId id="417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84" r:id="rId73"/>
    <p:sldId id="485" r:id="rId74"/>
    <p:sldId id="438" r:id="rId75"/>
    <p:sldId id="440" r:id="rId76"/>
    <p:sldId id="491" r:id="rId77"/>
    <p:sldId id="492" r:id="rId78"/>
    <p:sldId id="493" r:id="rId79"/>
    <p:sldId id="439" r:id="rId80"/>
    <p:sldId id="494" r:id="rId81"/>
    <p:sldId id="441" r:id="rId82"/>
    <p:sldId id="442" r:id="rId83"/>
    <p:sldId id="443" r:id="rId84"/>
    <p:sldId id="444" r:id="rId85"/>
    <p:sldId id="445" r:id="rId86"/>
    <p:sldId id="447" r:id="rId87"/>
    <p:sldId id="446" r:id="rId88"/>
    <p:sldId id="448" r:id="rId89"/>
    <p:sldId id="449" r:id="rId90"/>
    <p:sldId id="450" r:id="rId91"/>
    <p:sldId id="451" r:id="rId92"/>
    <p:sldId id="452" r:id="rId93"/>
    <p:sldId id="453" r:id="rId94"/>
    <p:sldId id="454" r:id="rId95"/>
    <p:sldId id="455" r:id="rId96"/>
    <p:sldId id="456" r:id="rId97"/>
    <p:sldId id="487" r:id="rId98"/>
    <p:sldId id="458" r:id="rId99"/>
    <p:sldId id="459" r:id="rId100"/>
    <p:sldId id="460" r:id="rId101"/>
    <p:sldId id="480" r:id="rId102"/>
    <p:sldId id="475" r:id="rId103"/>
    <p:sldId id="476" r:id="rId104"/>
    <p:sldId id="478" r:id="rId105"/>
    <p:sldId id="477" r:id="rId106"/>
    <p:sldId id="479" r:id="rId107"/>
    <p:sldId id="481" r:id="rId108"/>
    <p:sldId id="482" r:id="rId109"/>
    <p:sldId id="470" r:id="rId110"/>
    <p:sldId id="486" r:id="rId1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551"/>
    <a:srgbClr val="07426A"/>
    <a:srgbClr val="034E81"/>
    <a:srgbClr val="3F7FA9"/>
    <a:srgbClr val="6294B6"/>
    <a:srgbClr val="85AAC3"/>
    <a:srgbClr val="A8C0CF"/>
    <a:srgbClr val="0F2B3E"/>
    <a:srgbClr val="0F2B3D"/>
    <a:srgbClr val="005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7" autoAdjust="0"/>
    <p:restoredTop sz="90436" autoAdjust="0"/>
  </p:normalViewPr>
  <p:slideViewPr>
    <p:cSldViewPr showGuides="1">
      <p:cViewPr>
        <p:scale>
          <a:sx n="90" d="100"/>
          <a:sy n="90" d="100"/>
        </p:scale>
        <p:origin x="1488" y="5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15384615384617"/>
          <c:h val="0.99134615450135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tx>
          <c:spPr>
            <a:solidFill>
              <a:srgbClr val="00325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A2C-244D-AF34-AD822D0A8B3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A2C-244D-AF34-AD822D0A8B3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A2C-244D-AF34-AD822D0A8B3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A2C-244D-AF34-AD822D0A8B3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A2C-244D-AF34-AD822D0A8B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9DA2A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Tabelle1!$B$2:$F$2</c:f>
              <c:numCache>
                <c:formatCode>General</c:formatCode>
                <c:ptCount val="5"/>
                <c:pt idx="0">
                  <c:v>35</c:v>
                </c:pt>
                <c:pt idx="1">
                  <c:v>50</c:v>
                </c:pt>
                <c:pt idx="2">
                  <c:v>40</c:v>
                </c:pt>
                <c:pt idx="3">
                  <c:v>55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2C-244D-AF34-AD822D0A8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3574376"/>
        <c:axId val="503568496"/>
      </c:barChart>
      <c:catAx>
        <c:axId val="50357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68496"/>
        <c:crosses val="autoZero"/>
        <c:auto val="1"/>
        <c:lblAlgn val="ctr"/>
        <c:lblOffset val="100"/>
        <c:noMultiLvlLbl val="0"/>
      </c:catAx>
      <c:valAx>
        <c:axId val="503568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57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29623170263"/>
          <c:y val="0"/>
          <c:w val="0.7437037682973699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Farbe 1</c:v>
                </c:pt>
              </c:strCache>
            </c:strRef>
          </c:tx>
          <c:spPr>
            <a:solidFill>
              <a:srgbClr val="0091AA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490-7541-A09B-B3459D6D409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490-7541-A09B-B3459D6D409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490-7541-A09B-B3459D6D409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490-7541-A09B-B3459D6D409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490-7541-A09B-B3459D6D40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Tabelle1!$A$2:$A$6</c:f>
              <c:strCache>
                <c:ptCount val="5"/>
                <c:pt idx="0">
                  <c:v>Wettbewerber 1</c:v>
                </c:pt>
                <c:pt idx="1">
                  <c:v>Wettbewerber 2</c:v>
                </c:pt>
                <c:pt idx="2">
                  <c:v>Wettbewerber 3</c:v>
                </c:pt>
                <c:pt idx="3">
                  <c:v>Wettbewerber 4</c:v>
                </c:pt>
                <c:pt idx="4">
                  <c:v>Wettbewerber 5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90-7541-A09B-B3459D6D409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Farbe 2</c:v>
                </c:pt>
              </c:strCache>
            </c:strRef>
          </c:tx>
          <c:spPr>
            <a:solidFill>
              <a:srgbClr val="003255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8490-7541-A09B-B3459D6D409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490-7541-A09B-B3459D6D409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8490-7541-A09B-B3459D6D409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490-7541-A09B-B3459D6D409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8490-7541-A09B-B3459D6D40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Tabelle1!$A$2:$A$6</c:f>
              <c:strCache>
                <c:ptCount val="5"/>
                <c:pt idx="0">
                  <c:v>Wettbewerber 1</c:v>
                </c:pt>
                <c:pt idx="1">
                  <c:v>Wettbewerber 2</c:v>
                </c:pt>
                <c:pt idx="2">
                  <c:v>Wettbewerber 3</c:v>
                </c:pt>
                <c:pt idx="3">
                  <c:v>Wettbewerber 4</c:v>
                </c:pt>
                <c:pt idx="4">
                  <c:v>Wettbewerber 5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100</c:v>
                </c:pt>
                <c:pt idx="2">
                  <c:v>60</c:v>
                </c:pt>
                <c:pt idx="3">
                  <c:v>55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490-7541-A09B-B3459D6D4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03569672"/>
        <c:axId val="503578296"/>
      </c:barChart>
      <c:catAx>
        <c:axId val="5035696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>
            <a:noFill/>
          </a:ln>
        </c:spPr>
        <c:txPr>
          <a:bodyPr/>
          <a:lstStyle/>
          <a:p>
            <a:pPr>
              <a:defRPr b="0" i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78296"/>
        <c:crosses val="autoZero"/>
        <c:auto val="1"/>
        <c:lblAlgn val="ctr"/>
        <c:lblOffset val="100"/>
        <c:noMultiLvlLbl val="0"/>
      </c:catAx>
      <c:valAx>
        <c:axId val="50357829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503569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15384615384617"/>
          <c:h val="0.99134615450135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tx>
          <c:spPr>
            <a:solidFill>
              <a:srgbClr val="0091AA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E47-DF4C-B2C2-DB6FA85AB7C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47-DF4C-B2C2-DB6FA85AB7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E47-DF4C-B2C2-DB6FA85AB7C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47-DF4C-B2C2-DB6FA85AB7C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E47-DF4C-B2C2-DB6FA85AB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9DA2A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Tabelle1!$B$2:$F$2</c:f>
              <c:numCache>
                <c:formatCode>General</c:formatCode>
                <c:ptCount val="5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47-DF4C-B2C2-DB6FA85AB7CA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Kategorie 2</c:v>
                </c:pt>
              </c:strCache>
            </c:strRef>
          </c:tx>
          <c:spPr>
            <a:solidFill>
              <a:srgbClr val="003255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E47-DF4C-B2C2-DB6FA85AB7C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47-DF4C-B2C2-DB6FA85AB7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E47-DF4C-B2C2-DB6FA85AB7C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E47-DF4C-B2C2-DB6FA85AB7C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E47-DF4C-B2C2-DB6FA85AB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9DA2A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Tabelle1!$B$3:$F$3</c:f>
              <c:numCache>
                <c:formatCode>General</c:formatCode>
                <c:ptCount val="5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E47-DF4C-B2C2-DB6FA85AB7CA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Kategorie 3</c:v>
                </c:pt>
              </c:strCache>
            </c:strRef>
          </c:tx>
          <c:spPr>
            <a:solidFill>
              <a:srgbClr val="115A96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E47-DF4C-B2C2-DB6FA85AB7C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E47-DF4C-B2C2-DB6FA85AB7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E47-DF4C-B2C2-DB6FA85AB7C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AE47-DF4C-B2C2-DB6FA85AB7C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AE47-DF4C-B2C2-DB6FA85AB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9DA2A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Tabelle1!$B$4:$F$4</c:f>
              <c:numCache>
                <c:formatCode>General</c:formatCode>
                <c:ptCount val="5"/>
                <c:pt idx="0">
                  <c:v>35</c:v>
                </c:pt>
                <c:pt idx="1">
                  <c:v>40</c:v>
                </c:pt>
                <c:pt idx="2">
                  <c:v>45</c:v>
                </c:pt>
                <c:pt idx="3">
                  <c:v>50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E47-DF4C-B2C2-DB6FA85AB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03571632"/>
        <c:axId val="503575160"/>
      </c:barChart>
      <c:catAx>
        <c:axId val="50357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75160"/>
        <c:crosses val="autoZero"/>
        <c:auto val="1"/>
        <c:lblAlgn val="ctr"/>
        <c:lblOffset val="100"/>
        <c:noMultiLvlLbl val="0"/>
      </c:catAx>
      <c:valAx>
        <c:axId val="503575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57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496932281440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Reihe 1</c:v>
                </c:pt>
              </c:strCache>
            </c:strRef>
          </c:tx>
          <c:spPr>
            <a:solidFill>
              <a:srgbClr val="0091AA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183-584A-9551-BECD4B0919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183-584A-9551-BECD4B0919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183-584A-9551-BECD4B0919B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183-584A-9551-BECD4B0919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183-584A-9551-BECD4B0919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strCache>
            </c:strRef>
          </c:cat>
          <c:val>
            <c:numRef>
              <c:f>Tabelle1!$B$2:$F$2</c:f>
              <c:numCache>
                <c:formatCode>0;\-0;""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83-584A-9551-BECD4B0919B9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Reihe 2</c:v>
                </c:pt>
              </c:strCache>
            </c:strRef>
          </c:tx>
          <c:spPr>
            <a:solidFill>
              <a:srgbClr val="003255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183-584A-9551-BECD4B0919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183-584A-9551-BECD4B0919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183-584A-9551-BECD4B0919B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183-584A-9551-BECD4B0919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183-584A-9551-BECD4B0919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strCache>
            </c:strRef>
          </c:cat>
          <c:val>
            <c:numRef>
              <c:f>Tabelle1!$B$3:$F$3</c:f>
              <c:numCache>
                <c:formatCode>0;\-0;""</c:formatCode>
                <c:ptCount val="5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183-584A-9551-BECD4B0919B9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Reihe 3</c:v>
                </c:pt>
              </c:strCache>
            </c:strRef>
          </c:tx>
          <c:spPr>
            <a:solidFill>
              <a:srgbClr val="115A96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7183-584A-9551-BECD4B0919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7183-584A-9551-BECD4B0919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7183-584A-9551-BECD4B0919B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7183-584A-9551-BECD4B0919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7183-584A-9551-BECD4B0919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strCache>
            </c:strRef>
          </c:cat>
          <c:val>
            <c:numRef>
              <c:f>Tabelle1!$B$4:$F$4</c:f>
              <c:numCache>
                <c:formatCode>0;\-0;""</c:formatCode>
                <c:ptCount val="5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183-584A-9551-BECD4B0919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3577904"/>
        <c:axId val="503572416"/>
      </c:barChart>
      <c:lineChart>
        <c:grouping val="stacked"/>
        <c:varyColors val="0"/>
        <c:ser>
          <c:idx val="3"/>
          <c:order val="3"/>
          <c:tx>
            <c:strRef>
              <c:f>Tabelle1!$A$5</c:f>
              <c:strCache>
                <c:ptCount val="1"/>
                <c:pt idx="0">
                  <c:v>Summe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7183-584A-9551-BECD4B0919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7183-584A-9551-BECD4B0919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7183-584A-9551-BECD4B0919B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7183-584A-9551-BECD4B0919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7183-584A-9551-BECD4B0919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strCache>
            </c:strRef>
          </c:cat>
          <c:val>
            <c:numRef>
              <c:f>Tabelle1!$B$5:$F$5</c:f>
              <c:numCache>
                <c:formatCode>0;\-0;""</c:formatCode>
                <c:ptCount val="5"/>
                <c:pt idx="0">
                  <c:v>45</c:v>
                </c:pt>
                <c:pt idx="1">
                  <c:v>60</c:v>
                </c:pt>
                <c:pt idx="2">
                  <c:v>75</c:v>
                </c:pt>
                <c:pt idx="3">
                  <c:v>90</c:v>
                </c:pt>
                <c:pt idx="4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7183-584A-9551-BECD4B091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3577904"/>
        <c:axId val="503572416"/>
      </c:lineChart>
      <c:catAx>
        <c:axId val="503577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>
            <a:noFill/>
          </a:ln>
        </c:spPr>
        <c:txPr>
          <a:bodyPr/>
          <a:lstStyle/>
          <a:p>
            <a:pPr>
              <a:defRPr sz="1400" b="0" i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72416"/>
        <c:crosses val="autoZero"/>
        <c:auto val="1"/>
        <c:lblAlgn val="ctr"/>
        <c:lblOffset val="100"/>
        <c:noMultiLvlLbl val="0"/>
      </c:catAx>
      <c:valAx>
        <c:axId val="503572416"/>
        <c:scaling>
          <c:orientation val="minMax"/>
        </c:scaling>
        <c:delete val="1"/>
        <c:axPos val="l"/>
        <c:numFmt formatCode="0;\-0;&quot;&quot;" sourceLinked="1"/>
        <c:majorTickMark val="out"/>
        <c:minorTickMark val="none"/>
        <c:tickLblPos val="none"/>
        <c:crossAx val="503577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030565328270141E-2"/>
          <c:y val="0.1185829307568438"/>
          <c:w val="0.97196943467172991"/>
          <c:h val="0.67963533543814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91AA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chemeClr val="accent4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Tabelle1!$B$2:$C$2</c:f>
              <c:numCache>
                <c:formatCode>General</c:formatCode>
                <c:ptCount val="2"/>
                <c:pt idx="0">
                  <c:v>3.1</c:v>
                </c:pt>
                <c:pt idx="1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3-674D-AF5E-FAE29DA939FF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3255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Tabelle1!$B$3:$C$3</c:f>
              <c:numCache>
                <c:formatCode>General</c:formatCode>
                <c:ptCount val="2"/>
                <c:pt idx="0">
                  <c:v>4.3</c:v>
                </c:pt>
                <c:pt idx="1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A3-674D-AF5E-FAE29DA939FF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115A96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Tabelle1!$B$4:$C$4</c:f>
              <c:numCache>
                <c:formatCode>General</c:formatCode>
                <c:ptCount val="2"/>
                <c:pt idx="0">
                  <c:v>2.5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A3-674D-AF5E-FAE29DA939FF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CCE9EE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91A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0091A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0091A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Tabelle1!$B$5:$C$5</c:f>
              <c:numCache>
                <c:formatCode>General</c:formatCode>
                <c:ptCount val="2"/>
                <c:pt idx="0">
                  <c:v>2.8</c:v>
                </c:pt>
                <c:pt idx="1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7A3-674D-AF5E-FAE29DA939FF}"/>
            </c:ext>
          </c:extLst>
        </c:ser>
        <c:ser>
          <c:idx val="4"/>
          <c:order val="4"/>
          <c:tx>
            <c:strRef>
              <c:f>Tabelle1!$A$6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rgbClr val="CCD6DD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rgbClr val="003255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Tabelle1!$B$6:$C$6</c:f>
              <c:numCache>
                <c:formatCode>General</c:formatCode>
                <c:ptCount val="2"/>
                <c:pt idx="0">
                  <c:v>4.8</c:v>
                </c:pt>
                <c:pt idx="1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A3-674D-AF5E-FAE29DA939FF}"/>
            </c:ext>
          </c:extLst>
        </c:ser>
        <c:ser>
          <c:idx val="5"/>
          <c:order val="5"/>
          <c:tx>
            <c:strRef>
              <c:f>Tabelle1!$A$7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rgbClr val="CFDEEA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115A96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7A3-674D-AF5E-FAE29DA939FF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115A96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7A3-674D-AF5E-FAE29DA939F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115A96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Tabelle1!$B$1:$C$1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Tabelle1!$B$7:$C$7</c:f>
              <c:numCache>
                <c:formatCode>General</c:formatCode>
                <c:ptCount val="2"/>
                <c:pt idx="0">
                  <c:v>3.6</c:v>
                </c:pt>
                <c:pt idx="1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7A3-674D-AF5E-FAE29DA93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373658368"/>
        <c:axId val="373659904"/>
      </c:barChart>
      <c:catAx>
        <c:axId val="373658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noFill/>
          </a:ln>
        </c:spPr>
        <c:txPr>
          <a:bodyPr/>
          <a:lstStyle/>
          <a:p>
            <a:pPr>
              <a:defRPr b="0" i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373659904"/>
        <c:crosses val="autoZero"/>
        <c:auto val="1"/>
        <c:lblAlgn val="ctr"/>
        <c:lblOffset val="100"/>
        <c:noMultiLvlLbl val="0"/>
      </c:catAx>
      <c:valAx>
        <c:axId val="373659904"/>
        <c:scaling>
          <c:orientation val="minMax"/>
        </c:scaling>
        <c:delete val="0"/>
        <c:axPos val="l"/>
        <c:majorGridlines>
          <c:spPr>
            <a:ln w="9525">
              <a:solidFill>
                <a:srgbClr val="FFFFFF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spPr>
          <a:ln w="12700">
            <a:noFill/>
          </a:ln>
        </c:spPr>
        <c:txPr>
          <a:bodyPr/>
          <a:lstStyle/>
          <a:p>
            <a:pPr>
              <a:defRPr b="0">
                <a:solidFill>
                  <a:srgbClr val="001478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7365836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  <a:extLst>
      <a:ext uri="{91240B29-F687-4F45-9708-019B960494DF}">
        <a14:hiddenLine xmlns:a14="http://schemas.microsoft.com/office/drawing/2010/main" w="6350" cap="flat" cmpd="sng" algn="ctr">
          <a:noFill/>
          <a:prstDash val="solid"/>
          <a:miter lim="800000"/>
        </a14:hiddenLine>
      </a:ext>
    </a:extLst>
  </c:spPr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15384615384617"/>
          <c:h val="0.99134615450135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tx>
          <c:spPr>
            <a:solidFill>
              <a:srgbClr val="003255"/>
            </a:solidFill>
            <a:ln w="6350"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BC6-E542-94D7-5BE97028C89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BC6-E542-94D7-5BE97028C89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BC6-E542-94D7-5BE97028C89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BC6-E542-94D7-5BE97028C8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3255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BC6-E542-94D7-5BE97028C8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003255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Tabelle1!$B$2:$F$2</c:f>
              <c:numCache>
                <c:formatCode>General</c:formatCode>
                <c:ptCount val="5"/>
                <c:pt idx="0">
                  <c:v>40</c:v>
                </c:pt>
                <c:pt idx="1">
                  <c:v>60</c:v>
                </c:pt>
                <c:pt idx="2">
                  <c:v>55</c:v>
                </c:pt>
                <c:pt idx="3">
                  <c:v>65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C6-E542-94D7-5BE97028C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03576336"/>
        <c:axId val="503567712"/>
      </c:barChart>
      <c:lineChart>
        <c:grouping val="standard"/>
        <c:varyColors val="0"/>
        <c:ser>
          <c:idx val="1"/>
          <c:order val="1"/>
          <c:tx>
            <c:strRef>
              <c:f>Tabelle1!$A$3</c:f>
              <c:strCache>
                <c:ptCount val="1"/>
                <c:pt idx="0">
                  <c:v>Kategorie 2</c:v>
                </c:pt>
              </c:strCache>
            </c:strRef>
          </c:tx>
          <c:spPr>
            <a:ln w="28575" cap="rnd" cmpd="sng" algn="ctr">
              <a:solidFill>
                <a:srgbClr val="C9DA2A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C6-E542-94D7-5BE97028C89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BC6-E542-94D7-5BE97028C89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BC6-E542-94D7-5BE97028C89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BC6-E542-94D7-5BE97028C8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 i="0">
                      <a:solidFill>
                        <a:srgbClr val="C9DA2A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BC6-E542-94D7-5BE97028C8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rgbClr val="C9DA2A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Tabelle1!$B$3:$F$3</c:f>
              <c:numCache>
                <c:formatCode>0%</c:formatCode>
                <c:ptCount val="5"/>
                <c:pt idx="0">
                  <c:v>0.04</c:v>
                </c:pt>
                <c:pt idx="1">
                  <c:v>0.03</c:v>
                </c:pt>
                <c:pt idx="2">
                  <c:v>0.06</c:v>
                </c:pt>
                <c:pt idx="3">
                  <c:v>0.04</c:v>
                </c:pt>
                <c:pt idx="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BC6-E542-94D7-5BE97028C893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</c:strCache>
            </c:strRef>
          </c:tx>
          <c:marker>
            <c:symbol val="none"/>
          </c:marker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Tabelle1!$B$4:$F$4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6B-314D-A824-8B83B080F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3570064"/>
        <c:axId val="503568104"/>
      </c:lineChart>
      <c:catAx>
        <c:axId val="50357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 b="0" i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67712"/>
        <c:crosses val="autoZero"/>
        <c:auto val="1"/>
        <c:lblAlgn val="ctr"/>
        <c:lblOffset val="100"/>
        <c:noMultiLvlLbl val="0"/>
      </c:catAx>
      <c:valAx>
        <c:axId val="50356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2700">
            <a:noFill/>
          </a:ln>
        </c:spPr>
        <c:txPr>
          <a:bodyPr/>
          <a:lstStyle/>
          <a:p>
            <a:pPr>
              <a:defRPr b="0">
                <a:solidFill>
                  <a:srgbClr val="001478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503576336"/>
        <c:crosses val="autoZero"/>
        <c:crossBetween val="between"/>
      </c:valAx>
      <c:valAx>
        <c:axId val="503568104"/>
        <c:scaling>
          <c:orientation val="minMax"/>
          <c:max val="0.12000000000000001"/>
          <c:min val="0"/>
        </c:scaling>
        <c:delete val="0"/>
        <c:axPos val="r"/>
        <c:numFmt formatCode="0%" sourceLinked="1"/>
        <c:majorTickMark val="none"/>
        <c:minorTickMark val="none"/>
        <c:tickLblPos val="none"/>
        <c:spPr>
          <a:ln w="12700">
            <a:noFill/>
          </a:ln>
        </c:spPr>
        <c:txPr>
          <a:bodyPr/>
          <a:lstStyle/>
          <a:p>
            <a:pPr>
              <a:defRPr b="0">
                <a:solidFill>
                  <a:srgbClr val="001478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503570064"/>
        <c:crosses val="max"/>
        <c:crossBetween val="between"/>
      </c:valAx>
      <c:catAx>
        <c:axId val="50357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3568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15384615384617"/>
          <c:h val="0.9913461545013511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tx>
          <c:spPr>
            <a:ln w="28575" cap="rnd" cmpd="sng" algn="ctr">
              <a:solidFill>
                <a:srgbClr val="003255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9B9-1044-9452-F7A4AA571269}"/>
                </c:ext>
              </c:extLst>
            </c:dLbl>
            <c:dLbl>
              <c:idx val="1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9B9-1044-9452-F7A4AA571269}"/>
                </c:ext>
              </c:extLst>
            </c:dLbl>
            <c:dLbl>
              <c:idx val="2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9B9-1044-9452-F7A4AA571269}"/>
                </c:ext>
              </c:extLst>
            </c:dLbl>
            <c:dLbl>
              <c:idx val="3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9B9-1044-9452-F7A4AA571269}"/>
                </c:ext>
              </c:extLst>
            </c:dLbl>
            <c:dLbl>
              <c:idx val="4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9B9-1044-9452-F7A4AA571269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Tabelle1!$B$2:$F$2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50</c:v>
                </c:pt>
                <c:pt idx="3">
                  <c:v>40</c:v>
                </c:pt>
                <c:pt idx="4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9B9-1044-9452-F7A4AA571269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Kategorie 2</c:v>
                </c:pt>
              </c:strCache>
            </c:strRef>
          </c:tx>
          <c:spPr>
            <a:ln w="28575" cap="rnd" cmpd="sng" algn="ctr">
              <a:solidFill>
                <a:srgbClr val="C9DA2A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9B9-1044-9452-F7A4AA571269}"/>
                </c:ext>
              </c:extLst>
            </c:dLbl>
            <c:dLbl>
              <c:idx val="1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9B9-1044-9452-F7A4AA571269}"/>
                </c:ext>
              </c:extLst>
            </c:dLbl>
            <c:dLbl>
              <c:idx val="2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9B9-1044-9452-F7A4AA571269}"/>
                </c:ext>
              </c:extLst>
            </c:dLbl>
            <c:dLbl>
              <c:idx val="3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9B9-1044-9452-F7A4AA571269}"/>
                </c:ext>
              </c:extLst>
            </c:dLbl>
            <c:dLbl>
              <c:idx val="4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9B9-1044-9452-F7A4AA571269}"/>
                </c:ext>
              </c:extLst>
            </c:dLbl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b="1" i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Tabelle1!$B$3:$F$3</c:f>
              <c:numCache>
                <c:formatCode>0</c:formatCode>
                <c:ptCount val="5"/>
                <c:pt idx="0">
                  <c:v>30</c:v>
                </c:pt>
                <c:pt idx="1">
                  <c:v>40</c:v>
                </c:pt>
                <c:pt idx="2">
                  <c:v>40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9B9-1044-9452-F7A4AA571269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Kategorie 2</c:v>
                </c:pt>
              </c:strCache>
            </c:strRef>
          </c:tx>
          <c:spPr>
            <a:ln w="28575" cap="rnd" cmpd="sng" algn="ctr">
              <a:solidFill>
                <a:srgbClr val="115A96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9B9-1044-9452-F7A4AA571269}"/>
                </c:ext>
              </c:extLst>
            </c:dLbl>
            <c:dLbl>
              <c:idx val="1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9B9-1044-9452-F7A4AA571269}"/>
                </c:ext>
              </c:extLst>
            </c:dLbl>
            <c:dLbl>
              <c:idx val="2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9B9-1044-9452-F7A4AA571269}"/>
                </c:ext>
              </c:extLst>
            </c:dLbl>
            <c:dLbl>
              <c:idx val="3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9B9-1044-9452-F7A4AA571269}"/>
                </c:ext>
              </c:extLst>
            </c:dLbl>
            <c:dLbl>
              <c:idx val="4"/>
              <c:spPr>
                <a:solidFill>
                  <a:srgbClr val="FFFFFF"/>
                </a:solidFill>
              </c:spPr>
              <c:txPr>
                <a:bodyPr/>
                <a:lstStyle/>
                <a:p>
                  <a:pPr>
                    <a:defRPr b="1" i="0">
                      <a:solidFill>
                        <a:srgbClr val="000000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B9B9-1044-9452-F7A4AA571269}"/>
                </c:ext>
              </c:extLst>
            </c:dLbl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b="1" i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Tabelle1!$B$1:$F$1</c:f>
              <c:strCache>
                <c:ptCount val="5"/>
                <c:pt idx="0">
                  <c:v>Jahr 1</c:v>
                </c:pt>
                <c:pt idx="1">
                  <c:v>Jahr 2</c:v>
                </c:pt>
                <c:pt idx="2">
                  <c:v>Jahr 3 </c:v>
                </c:pt>
                <c:pt idx="3">
                  <c:v>Jahr 4</c:v>
                </c:pt>
                <c:pt idx="4">
                  <c:v>Jahr 5</c:v>
                </c:pt>
              </c:strCache>
            </c:strRef>
          </c:cat>
          <c:val>
            <c:numRef>
              <c:f>Tabelle1!$B$4:$F$4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B9B9-1044-9452-F7A4AA571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3570456"/>
        <c:axId val="503571240"/>
      </c:lineChart>
      <c:catAx>
        <c:axId val="50357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 b="0" i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</a:defRPr>
            </a:pPr>
            <a:endParaRPr lang="de-DE"/>
          </a:p>
        </c:txPr>
        <c:crossAx val="503571240"/>
        <c:crosses val="autoZero"/>
        <c:auto val="1"/>
        <c:lblAlgn val="ctr"/>
        <c:lblOffset val="100"/>
        <c:noMultiLvlLbl val="0"/>
      </c:catAx>
      <c:valAx>
        <c:axId val="503571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2700">
            <a:noFill/>
          </a:ln>
        </c:spPr>
        <c:txPr>
          <a:bodyPr/>
          <a:lstStyle/>
          <a:p>
            <a:pPr>
              <a:defRPr b="0">
                <a:solidFill>
                  <a:srgbClr val="001478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503570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0697658658896"/>
          <c:y val="0.17358455681522131"/>
          <c:w val="0.58842188995003009"/>
          <c:h val="0.66266742408635493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Reihe 1</c:v>
                </c:pt>
              </c:strCache>
            </c:strRef>
          </c:tx>
          <c:spPr>
            <a:solidFill>
              <a:srgbClr val="0AAEFE"/>
            </a:solidFill>
            <a:ln w="12700">
              <a:noFill/>
            </a:ln>
          </c:spPr>
          <c:dPt>
            <c:idx val="0"/>
            <c:bubble3D val="0"/>
            <c:spPr>
              <a:solidFill>
                <a:srgbClr val="0091AA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D-AD41-814B-3E5DA3CDB7CD}"/>
              </c:ext>
            </c:extLst>
          </c:dPt>
          <c:dPt>
            <c:idx val="1"/>
            <c:bubble3D val="0"/>
            <c:spPr>
              <a:solidFill>
                <a:srgbClr val="003255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D-AD41-814B-3E5DA3CDB7CD}"/>
              </c:ext>
            </c:extLst>
          </c:dPt>
          <c:dPt>
            <c:idx val="2"/>
            <c:bubble3D val="0"/>
            <c:spPr>
              <a:solidFill>
                <a:srgbClr val="115A96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D-AD41-814B-3E5DA3CDB7CD}"/>
              </c:ext>
            </c:extLst>
          </c:dPt>
          <c:dPt>
            <c:idx val="3"/>
            <c:bubble3D val="0"/>
            <c:spPr>
              <a:solidFill>
                <a:srgbClr val="C9DA2A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D-AD41-814B-3E5DA3CDB7CD}"/>
              </c:ext>
            </c:extLst>
          </c:dPt>
          <c:dPt>
            <c:idx val="4"/>
            <c:bubble3D val="0"/>
            <c:spPr>
              <a:solidFill>
                <a:srgbClr val="0AAEFE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C7-7B4F-B954-D72BB7B5F35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C9D-AD41-814B-3E5DA3CDB7C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C9D-AD41-814B-3E5DA3CDB7C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9D-AD41-814B-3E5DA3CDB7CD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ea typeface="Arial"/>
                        <a:cs typeface="Calibri Light" panose="020F0302020204030204" pitchFamily="34" charset="0"/>
                      </a:defRPr>
                    </a:pPr>
                    <a:fld id="{81000243-A731-7340-B5F6-A23D45C09379}" type="VALUE">
                      <a:rPr lang="en-US" b="1" i="0">
                        <a:solidFill>
                          <a:srgbClr val="003255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pPr>
                        <a:defRPr sz="1400" b="1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ea typeface="Arial"/>
                          <a:cs typeface="Calibri Light" panose="020F0302020204030204" pitchFamily="34" charset="0"/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/>
                      </a:solidFill>
                      <a:latin typeface="Calibri Light" panose="020F0302020204030204" pitchFamily="34" charset="0"/>
                      <a:ea typeface="Arial"/>
                      <a:cs typeface="Calibri Light" panose="020F03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C9D-AD41-814B-3E5DA3CDB7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FFFF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4"/>
                <c:pt idx="0">
                  <c:v>Kategorie A</c:v>
                </c:pt>
                <c:pt idx="1">
                  <c:v>Kategorie B</c:v>
                </c:pt>
                <c:pt idx="2">
                  <c:v>Kategorie C</c:v>
                </c:pt>
                <c:pt idx="3">
                  <c:v>Kategorie D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6.4</c:v>
                </c:pt>
                <c:pt idx="1">
                  <c:v>5.0999999999999996</c:v>
                </c:pt>
                <c:pt idx="2">
                  <c:v>2.4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9D-AD41-814B-3E5DA3CDB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33F2F89-CA8E-B21C-66FF-B5D93933A0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0A3A79-C528-5A5B-26AB-8F5464B2AC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76D67-D9D6-476F-A6F6-EF07F7A42D21}" type="datetimeFigureOut">
              <a:rPr lang="de-DE" smtClean="0"/>
              <a:t>16.01.2025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494640-6095-B86B-CD26-820BFF9F9C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27FA1F-8738-65FB-F753-BDA451413D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0B51-7DA2-4173-951E-EE1CFCCFC8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971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3EB23-199E-45A5-A044-12274608305B}" type="datetimeFigureOut">
              <a:rPr lang="de-DE" smtClean="0"/>
              <a:t>16.01.2025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153B8-C742-4815-8CF5-D86688D690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41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5" Type="http://schemas.openxmlformats.org/officeDocument/2006/relationships/image" Target="../media/image34.sv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0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3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2.sv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1.png"/><Relationship Id="rId2" Type="http://schemas.openxmlformats.org/officeDocument/2006/relationships/tags" Target="../tags/tag17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41.sv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4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2FE9C560-242A-2FC4-09BB-2F6548607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511035 w 5997600"/>
              <a:gd name="connsiteY0" fmla="*/ 4585197 h 6235200"/>
              <a:gd name="connsiteX1" fmla="*/ 2984347 w 5997600"/>
              <a:gd name="connsiteY1" fmla="*/ 4585197 h 6235200"/>
              <a:gd name="connsiteX2" fmla="*/ 2968215 w 5997600"/>
              <a:gd name="connsiteY2" fmla="*/ 4720678 h 6235200"/>
              <a:gd name="connsiteX3" fmla="*/ 2369266 w 5997600"/>
              <a:gd name="connsiteY3" fmla="*/ 6166589 h 6235200"/>
              <a:gd name="connsiteX4" fmla="*/ 2313428 w 5997600"/>
              <a:gd name="connsiteY4" fmla="*/ 6235200 h 6235200"/>
              <a:gd name="connsiteX5" fmla="*/ 51103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2934718 w 5997600"/>
              <a:gd name="connsiteY9" fmla="*/ 6235200 h 6235200"/>
              <a:gd name="connsiteX10" fmla="*/ 3088797 w 5997600"/>
              <a:gd name="connsiteY10" fmla="*/ 5971822 h 6235200"/>
              <a:gd name="connsiteX11" fmla="*/ 3506712 w 5997600"/>
              <a:gd name="connsiteY11" fmla="*/ 4267007 h 6235200"/>
              <a:gd name="connsiteX12" fmla="*/ 3501924 w 5997600"/>
              <a:gd name="connsiteY12" fmla="*/ 4077655 h 6235200"/>
              <a:gd name="connsiteX13" fmla="*/ 3501463 w 5997600"/>
              <a:gd name="connsiteY13" fmla="*/ 4071600 h 6235200"/>
              <a:gd name="connsiteX14" fmla="*/ 2 w 5997600"/>
              <a:gd name="connsiteY14" fmla="*/ 4074166 h 6235200"/>
              <a:gd name="connsiteX15" fmla="*/ 2 w 5997600"/>
              <a:gd name="connsiteY15" fmla="*/ 6235200 h 6235200"/>
              <a:gd name="connsiteX16" fmla="*/ 0 w 5997600"/>
              <a:gd name="connsiteY16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97600" h="6235200">
                <a:moveTo>
                  <a:pt x="511035" y="4585197"/>
                </a:moveTo>
                <a:lnTo>
                  <a:pt x="2984347" y="4585197"/>
                </a:lnTo>
                <a:lnTo>
                  <a:pt x="2968215" y="4720678"/>
                </a:lnTo>
                <a:cubicBezTo>
                  <a:pt x="2891328" y="5257785"/>
                  <a:pt x="2679939" y="5751494"/>
                  <a:pt x="2369266" y="6166589"/>
                </a:cubicBezTo>
                <a:lnTo>
                  <a:pt x="2313428" y="6235200"/>
                </a:lnTo>
                <a:lnTo>
                  <a:pt x="51103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2934718" y="6235200"/>
                </a:lnTo>
                <a:lnTo>
                  <a:pt x="3088797" y="5971822"/>
                </a:lnTo>
                <a:cubicBezTo>
                  <a:pt x="3355730" y="5462169"/>
                  <a:pt x="3506712" y="4882220"/>
                  <a:pt x="3506712" y="4267007"/>
                </a:cubicBezTo>
                <a:cubicBezTo>
                  <a:pt x="3506712" y="4203502"/>
                  <a:pt x="3505103" y="4140371"/>
                  <a:pt x="3501924" y="4077655"/>
                </a:cubicBezTo>
                <a:cubicBezTo>
                  <a:pt x="3501771" y="4075637"/>
                  <a:pt x="3501617" y="4073618"/>
                  <a:pt x="3501463" y="4071600"/>
                </a:cubicBezTo>
                <a:lnTo>
                  <a:pt x="2" y="4074166"/>
                </a:lnTo>
                <a:lnTo>
                  <a:pt x="2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D8003183-BDE1-E08F-70D9-E4A108CEBCBB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4E5C31-948A-4A00-9F25-9A42FE1F73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392" y="2166641"/>
            <a:ext cx="5377282" cy="172600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2800" b="0" i="0" kern="1200" dirty="0">
                <a:solidFill>
                  <a:srgbClr val="003255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der Veranstaltung</a:t>
            </a:r>
          </a:p>
        </p:txBody>
      </p:sp>
      <p:sp>
        <p:nvSpPr>
          <p:cNvPr id="5" name="Textplatzhalter 22">
            <a:extLst>
              <a:ext uri="{FF2B5EF4-FFF2-40B4-BE49-F238E27FC236}">
                <a16:creationId xmlns:a16="http://schemas.microsoft.com/office/drawing/2014/main" id="{24C34D62-594A-6381-5666-74A866F8B9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64" y="1723633"/>
            <a:ext cx="259228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lang="de-DE" sz="1000" b="0" i="0" kern="1200" dirty="0">
                <a:solidFill>
                  <a:srgbClr val="66666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dirty="0"/>
              <a:t>Veranstaltungsnummer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8A5100A6-EE0B-9673-D0F8-F190BAA9A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359" y="1723633"/>
            <a:ext cx="259228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lang="de-DE" sz="1000" b="0" i="0" kern="1200" dirty="0">
                <a:solidFill>
                  <a:srgbClr val="66666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Datum der Veranstaltung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ECCCC03-0BE1-AADB-0DDD-064CF3151F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392" y="4210760"/>
            <a:ext cx="5377282" cy="202176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de-DE" sz="2200" b="0" i="0" kern="1200" dirty="0">
                <a:solidFill>
                  <a:srgbClr val="0091A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dirty="0"/>
              <a:t>Name des Dozenten</a:t>
            </a:r>
          </a:p>
        </p:txBody>
      </p:sp>
    </p:spTree>
    <p:extLst>
      <p:ext uri="{BB962C8B-B14F-4D97-AF65-F5344CB8AC3E}">
        <p14:creationId xmlns:p14="http://schemas.microsoft.com/office/powerpoint/2010/main" val="33981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D85D3E0-1D0A-70CF-CCFB-328405234D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3203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  <a:solidFill>
            <a:srgbClr val="003255"/>
          </a:solidFill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2E6FA6-AB07-AF3B-9C9D-6777E98AFF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5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0BBF513-E875-ECC5-6956-4B3F40AB8A1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45E33E-2B10-738A-5C5D-567C23FB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755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72324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6EB082A-5BAA-A82B-4069-96AD3951475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88342F-BBC0-3D3E-066C-FC32A8B1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68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90A49C-8E69-C96D-2C60-A92376DC8E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037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4364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50CE19-0B32-44B5-09AB-6CC4756EE7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252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CA122-F463-E337-6C70-91B6F49C8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2383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D0047FFE-1F87-A30C-18EB-644D29B69F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76F104-02A7-6DC0-B44A-59FCE6899A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059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F9BAE8-C15E-3052-E328-802EAB83AB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5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2FE9C560-242A-2FC4-09BB-2F6548607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511035 w 5997600"/>
              <a:gd name="connsiteY0" fmla="*/ 4585197 h 6235200"/>
              <a:gd name="connsiteX1" fmla="*/ 2984347 w 5997600"/>
              <a:gd name="connsiteY1" fmla="*/ 4585197 h 6235200"/>
              <a:gd name="connsiteX2" fmla="*/ 2968215 w 5997600"/>
              <a:gd name="connsiteY2" fmla="*/ 4720678 h 6235200"/>
              <a:gd name="connsiteX3" fmla="*/ 2369266 w 5997600"/>
              <a:gd name="connsiteY3" fmla="*/ 6166589 h 6235200"/>
              <a:gd name="connsiteX4" fmla="*/ 2313428 w 5997600"/>
              <a:gd name="connsiteY4" fmla="*/ 6235200 h 6235200"/>
              <a:gd name="connsiteX5" fmla="*/ 51103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2934718 w 5997600"/>
              <a:gd name="connsiteY9" fmla="*/ 6235200 h 6235200"/>
              <a:gd name="connsiteX10" fmla="*/ 3088797 w 5997600"/>
              <a:gd name="connsiteY10" fmla="*/ 5971822 h 6235200"/>
              <a:gd name="connsiteX11" fmla="*/ 3506712 w 5997600"/>
              <a:gd name="connsiteY11" fmla="*/ 4267007 h 6235200"/>
              <a:gd name="connsiteX12" fmla="*/ 3501924 w 5997600"/>
              <a:gd name="connsiteY12" fmla="*/ 4077655 h 6235200"/>
              <a:gd name="connsiteX13" fmla="*/ 3501463 w 5997600"/>
              <a:gd name="connsiteY13" fmla="*/ 4071600 h 6235200"/>
              <a:gd name="connsiteX14" fmla="*/ 2 w 5997600"/>
              <a:gd name="connsiteY14" fmla="*/ 4074166 h 6235200"/>
              <a:gd name="connsiteX15" fmla="*/ 2 w 5997600"/>
              <a:gd name="connsiteY15" fmla="*/ 6235200 h 6235200"/>
              <a:gd name="connsiteX16" fmla="*/ 0 w 5997600"/>
              <a:gd name="connsiteY16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97600" h="6235200">
                <a:moveTo>
                  <a:pt x="511035" y="4585197"/>
                </a:moveTo>
                <a:lnTo>
                  <a:pt x="2984347" y="4585197"/>
                </a:lnTo>
                <a:lnTo>
                  <a:pt x="2968215" y="4720678"/>
                </a:lnTo>
                <a:cubicBezTo>
                  <a:pt x="2891328" y="5257785"/>
                  <a:pt x="2679939" y="5751494"/>
                  <a:pt x="2369266" y="6166589"/>
                </a:cubicBezTo>
                <a:lnTo>
                  <a:pt x="2313428" y="6235200"/>
                </a:lnTo>
                <a:lnTo>
                  <a:pt x="51103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2934718" y="6235200"/>
                </a:lnTo>
                <a:lnTo>
                  <a:pt x="3088797" y="5971822"/>
                </a:lnTo>
                <a:cubicBezTo>
                  <a:pt x="3355730" y="5462169"/>
                  <a:pt x="3506712" y="4882220"/>
                  <a:pt x="3506712" y="4267007"/>
                </a:cubicBezTo>
                <a:cubicBezTo>
                  <a:pt x="3506712" y="4203502"/>
                  <a:pt x="3505103" y="4140371"/>
                  <a:pt x="3501924" y="4077655"/>
                </a:cubicBezTo>
                <a:cubicBezTo>
                  <a:pt x="3501771" y="4075637"/>
                  <a:pt x="3501617" y="4073618"/>
                  <a:pt x="3501463" y="4071600"/>
                </a:cubicBezTo>
                <a:lnTo>
                  <a:pt x="2" y="4074166"/>
                </a:lnTo>
                <a:lnTo>
                  <a:pt x="2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D8003183-BDE1-E08F-70D9-E4A108CEBCBB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9EEAA92A-5984-28E8-A196-6324F5399C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961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4449DFFE-D059-1161-2E82-9D49A86B19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25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761CDE-3809-1595-EE4F-27AF9E76E1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6806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F8780D-E58B-5364-D516-D39670832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6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2591" y="1872000"/>
            <a:ext cx="2588401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9914B2-3E0F-853E-4590-C089F157A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90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109476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4F26F9-DEF7-9DD9-2C92-D417AD56EE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8708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504559-0F4E-86A0-A048-08812124C5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E5EFFF7-C628-C03B-FFDD-C8E0EE7BD3C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0184E56-71F8-46FC-8954-8EE9677DDC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8583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el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B4AC22-4DF8-CCDF-2DC5-4F2817344080}"/>
              </a:ext>
            </a:extLst>
          </p:cNvPr>
          <p:cNvCxnSpPr>
            <a:cxnSpLocks/>
          </p:cNvCxnSpPr>
          <p:nvPr userDrawn="1"/>
        </p:nvCxnSpPr>
        <p:spPr>
          <a:xfrm>
            <a:off x="623393" y="4832254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00A911-CD7A-5D15-7746-6831146E6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4985999"/>
            <a:ext cx="10947600" cy="1247621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Bisheriges Ergebnis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A3215E-3CB2-CBD1-3CEC-21C22A8DE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8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808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744A71-E7BF-3645-D4DD-BFC31A8B03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720" y="6237311"/>
            <a:ext cx="350587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8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ECEC134-1C02-2CDE-ECCF-E2C8BE52144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3809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" name="Bildplatzhalter 18">
            <a:extLst>
              <a:ext uri="{FF2B5EF4-FFF2-40B4-BE49-F238E27FC236}">
                <a16:creationId xmlns:a16="http://schemas.microsoft.com/office/drawing/2014/main" id="{E114EBA9-1A0F-4EF2-70AC-8538BD195A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ADCF30-8054-59C6-F370-2E53F5D54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B9B411-7520-07DB-7A14-8A8DC972BE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597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AFDBA3-AE93-C524-E8C8-50BD0F0FE1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583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6D2E21C-307E-C91E-FEBA-CD28F3DDB1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custGeom>
            <a:avLst/>
            <a:gdLst>
              <a:gd name="connsiteX0" fmla="*/ 7123203 w 12191999"/>
              <a:gd name="connsiteY0" fmla="*/ 619641 h 4984511"/>
              <a:gd name="connsiteX1" fmla="*/ 7123203 w 12191999"/>
              <a:gd name="connsiteY1" fmla="*/ 2802908 h 4984511"/>
              <a:gd name="connsiteX2" fmla="*/ 8833799 w 12191999"/>
              <a:gd name="connsiteY2" fmla="*/ 2802908 h 4984511"/>
              <a:gd name="connsiteX3" fmla="*/ 8833799 w 12191999"/>
              <a:gd name="connsiteY3" fmla="*/ 2802909 h 4984511"/>
              <a:gd name="connsiteX4" fmla="*/ 9165882 w 12191999"/>
              <a:gd name="connsiteY4" fmla="*/ 2802909 h 4984511"/>
              <a:gd name="connsiteX5" fmla="*/ 9409863 w 12191999"/>
              <a:gd name="connsiteY5" fmla="*/ 2802909 h 4984511"/>
              <a:gd name="connsiteX6" fmla="*/ 11237716 w 12191999"/>
              <a:gd name="connsiteY6" fmla="*/ 2802909 h 4984511"/>
              <a:gd name="connsiteX7" fmla="*/ 11569799 w 12191999"/>
              <a:gd name="connsiteY7" fmla="*/ 2470826 h 4984511"/>
              <a:gd name="connsiteX8" fmla="*/ 11569799 w 12191999"/>
              <a:gd name="connsiteY8" fmla="*/ 1197373 h 4984511"/>
              <a:gd name="connsiteX9" fmla="*/ 11569799 w 12191999"/>
              <a:gd name="connsiteY9" fmla="*/ 953392 h 4984511"/>
              <a:gd name="connsiteX10" fmla="*/ 11569799 w 12191999"/>
              <a:gd name="connsiteY10" fmla="*/ 621309 h 4984511"/>
              <a:gd name="connsiteX11" fmla="*/ 11237716 w 12191999"/>
              <a:gd name="connsiteY11" fmla="*/ 621309 h 4984511"/>
              <a:gd name="connsiteX12" fmla="*/ 10993735 w 12191999"/>
              <a:gd name="connsiteY12" fmla="*/ 621309 h 4984511"/>
              <a:gd name="connsiteX13" fmla="*/ 10056441 w 12191999"/>
              <a:gd name="connsiteY13" fmla="*/ 621309 h 4984511"/>
              <a:gd name="connsiteX14" fmla="*/ 10056441 w 12191999"/>
              <a:gd name="connsiteY14" fmla="*/ 619641 h 4984511"/>
              <a:gd name="connsiteX15" fmla="*/ 0 w 12191999"/>
              <a:gd name="connsiteY15" fmla="*/ 0 h 4984511"/>
              <a:gd name="connsiteX16" fmla="*/ 12191999 w 12191999"/>
              <a:gd name="connsiteY16" fmla="*/ 0 h 4984511"/>
              <a:gd name="connsiteX17" fmla="*/ 12191999 w 12191999"/>
              <a:gd name="connsiteY17" fmla="*/ 4984511 h 4984511"/>
              <a:gd name="connsiteX18" fmla="*/ 0 w 12191999"/>
              <a:gd name="connsiteY18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4984511">
                <a:moveTo>
                  <a:pt x="7123203" y="619641"/>
                </a:moveTo>
                <a:lnTo>
                  <a:pt x="7123203" y="2802908"/>
                </a:lnTo>
                <a:lnTo>
                  <a:pt x="8833799" y="2802908"/>
                </a:lnTo>
                <a:lnTo>
                  <a:pt x="8833799" y="2802909"/>
                </a:lnTo>
                <a:lnTo>
                  <a:pt x="9165882" y="2802909"/>
                </a:lnTo>
                <a:lnTo>
                  <a:pt x="9409863" y="2802909"/>
                </a:lnTo>
                <a:lnTo>
                  <a:pt x="11237716" y="2802909"/>
                </a:lnTo>
                <a:cubicBezTo>
                  <a:pt x="11421120" y="2802909"/>
                  <a:pt x="11569799" y="2654230"/>
                  <a:pt x="11569799" y="2470826"/>
                </a:cubicBezTo>
                <a:lnTo>
                  <a:pt x="11569799" y="1197373"/>
                </a:lnTo>
                <a:lnTo>
                  <a:pt x="11569799" y="953392"/>
                </a:lnTo>
                <a:lnTo>
                  <a:pt x="11569799" y="621309"/>
                </a:lnTo>
                <a:lnTo>
                  <a:pt x="11237716" y="621309"/>
                </a:lnTo>
                <a:lnTo>
                  <a:pt x="10993735" y="621309"/>
                </a:lnTo>
                <a:lnTo>
                  <a:pt x="10056441" y="621309"/>
                </a:lnTo>
                <a:lnTo>
                  <a:pt x="10056441" y="61964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0AD2B815-650B-707E-D0FD-425EAC4A6C04}"/>
              </a:ext>
            </a:extLst>
          </p:cNvPr>
          <p:cNvSpPr/>
          <p:nvPr userDrawn="1"/>
        </p:nvSpPr>
        <p:spPr>
          <a:xfrm>
            <a:off x="7123203" y="2491640"/>
            <a:ext cx="4446596" cy="2183268"/>
          </a:xfrm>
          <a:custGeom>
            <a:avLst/>
            <a:gdLst>
              <a:gd name="connsiteX0" fmla="*/ 0 w 4446596"/>
              <a:gd name="connsiteY0" fmla="*/ 0 h 2183268"/>
              <a:gd name="connsiteX1" fmla="*/ 2933238 w 4446596"/>
              <a:gd name="connsiteY1" fmla="*/ 0 h 2183268"/>
              <a:gd name="connsiteX2" fmla="*/ 2933238 w 4446596"/>
              <a:gd name="connsiteY2" fmla="*/ 1668 h 2183268"/>
              <a:gd name="connsiteX3" fmla="*/ 3870532 w 4446596"/>
              <a:gd name="connsiteY3" fmla="*/ 1668 h 2183268"/>
              <a:gd name="connsiteX4" fmla="*/ 4114513 w 4446596"/>
              <a:gd name="connsiteY4" fmla="*/ 1668 h 2183268"/>
              <a:gd name="connsiteX5" fmla="*/ 4446596 w 4446596"/>
              <a:gd name="connsiteY5" fmla="*/ 1668 h 2183268"/>
              <a:gd name="connsiteX6" fmla="*/ 4446596 w 4446596"/>
              <a:gd name="connsiteY6" fmla="*/ 333751 h 2183268"/>
              <a:gd name="connsiteX7" fmla="*/ 4446596 w 4446596"/>
              <a:gd name="connsiteY7" fmla="*/ 577732 h 2183268"/>
              <a:gd name="connsiteX8" fmla="*/ 4446596 w 4446596"/>
              <a:gd name="connsiteY8" fmla="*/ 1851185 h 2183268"/>
              <a:gd name="connsiteX9" fmla="*/ 4114513 w 4446596"/>
              <a:gd name="connsiteY9" fmla="*/ 2183268 h 2183268"/>
              <a:gd name="connsiteX10" fmla="*/ 2286660 w 4446596"/>
              <a:gd name="connsiteY10" fmla="*/ 2183268 h 2183268"/>
              <a:gd name="connsiteX11" fmla="*/ 2042679 w 4446596"/>
              <a:gd name="connsiteY11" fmla="*/ 2183268 h 2183268"/>
              <a:gd name="connsiteX12" fmla="*/ 1710596 w 4446596"/>
              <a:gd name="connsiteY12" fmla="*/ 2183268 h 2183268"/>
              <a:gd name="connsiteX13" fmla="*/ 1710596 w 4446596"/>
              <a:gd name="connsiteY13" fmla="*/ 2183267 h 2183268"/>
              <a:gd name="connsiteX14" fmla="*/ 0 w 4446596"/>
              <a:gd name="connsiteY14" fmla="*/ 2183267 h 218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6596" h="2183268">
                <a:moveTo>
                  <a:pt x="0" y="0"/>
                </a:moveTo>
                <a:lnTo>
                  <a:pt x="2933238" y="0"/>
                </a:lnTo>
                <a:lnTo>
                  <a:pt x="2933238" y="1668"/>
                </a:lnTo>
                <a:lnTo>
                  <a:pt x="3870532" y="1668"/>
                </a:lnTo>
                <a:lnTo>
                  <a:pt x="4114513" y="1668"/>
                </a:lnTo>
                <a:lnTo>
                  <a:pt x="4446596" y="1668"/>
                </a:lnTo>
                <a:lnTo>
                  <a:pt x="4446596" y="333751"/>
                </a:lnTo>
                <a:lnTo>
                  <a:pt x="4446596" y="577732"/>
                </a:lnTo>
                <a:lnTo>
                  <a:pt x="4446596" y="1851185"/>
                </a:lnTo>
                <a:cubicBezTo>
                  <a:pt x="4446596" y="2034589"/>
                  <a:pt x="4297917" y="2183268"/>
                  <a:pt x="4114513" y="2183268"/>
                </a:cubicBezTo>
                <a:lnTo>
                  <a:pt x="2286660" y="2183268"/>
                </a:lnTo>
                <a:lnTo>
                  <a:pt x="2042679" y="2183268"/>
                </a:lnTo>
                <a:lnTo>
                  <a:pt x="1710596" y="2183268"/>
                </a:lnTo>
                <a:lnTo>
                  <a:pt x="1710596" y="2183267"/>
                </a:lnTo>
                <a:lnTo>
                  <a:pt x="0" y="218326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6E4F714-E3D3-3159-0D55-07E9D592F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3202" y="2491639"/>
            <a:ext cx="4445997" cy="2183268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EC322-C6D8-020C-9AA3-BB286F55B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09"/>
            <a:ext cx="6303600" cy="61920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26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ildplatzhalter 61">
            <a:extLst>
              <a:ext uri="{FF2B5EF4-FFF2-40B4-BE49-F238E27FC236}">
                <a16:creationId xmlns:a16="http://schemas.microsoft.com/office/drawing/2014/main" id="{90D55B48-B465-B8EC-D320-45A1510D7B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377775 w 5997600"/>
              <a:gd name="connsiteY0" fmla="*/ 5012870 h 6235200"/>
              <a:gd name="connsiteX1" fmla="*/ 2206137 w 5997600"/>
              <a:gd name="connsiteY1" fmla="*/ 5012870 h 6235200"/>
              <a:gd name="connsiteX2" fmla="*/ 2194212 w 5997600"/>
              <a:gd name="connsiteY2" fmla="*/ 5113022 h 6235200"/>
              <a:gd name="connsiteX3" fmla="*/ 1751448 w 5997600"/>
              <a:gd name="connsiteY3" fmla="*/ 6181891 h 6235200"/>
              <a:gd name="connsiteX4" fmla="*/ 1708063 w 5997600"/>
              <a:gd name="connsiteY4" fmla="*/ 6235200 h 6235200"/>
              <a:gd name="connsiteX5" fmla="*/ 37777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5379467 w 5997600"/>
              <a:gd name="connsiteY9" fmla="*/ 6235200 h 6235200"/>
              <a:gd name="connsiteX10" fmla="*/ 5379467 w 5997600"/>
              <a:gd name="connsiteY10" fmla="*/ 4633200 h 6235200"/>
              <a:gd name="connsiteX11" fmla="*/ 2787003 w 5997600"/>
              <a:gd name="connsiteY11" fmla="*/ 4633200 h 6235200"/>
              <a:gd name="connsiteX12" fmla="*/ 2787003 w 5997600"/>
              <a:gd name="connsiteY12" fmla="*/ 6235200 h 6235200"/>
              <a:gd name="connsiteX13" fmla="*/ 2167935 w 5997600"/>
              <a:gd name="connsiteY13" fmla="*/ 6235200 h 6235200"/>
              <a:gd name="connsiteX14" fmla="*/ 2283350 w 5997600"/>
              <a:gd name="connsiteY14" fmla="*/ 6037913 h 6235200"/>
              <a:gd name="connsiteX15" fmla="*/ 2592288 w 5997600"/>
              <a:gd name="connsiteY15" fmla="*/ 4777652 h 6235200"/>
              <a:gd name="connsiteX16" fmla="*/ 2588749 w 5997600"/>
              <a:gd name="connsiteY16" fmla="*/ 4637677 h 6235200"/>
              <a:gd name="connsiteX17" fmla="*/ 2588408 w 5997600"/>
              <a:gd name="connsiteY17" fmla="*/ 4633200 h 6235200"/>
              <a:gd name="connsiteX18" fmla="*/ 1 w 5997600"/>
              <a:gd name="connsiteY18" fmla="*/ 4635097 h 6235200"/>
              <a:gd name="connsiteX19" fmla="*/ 1 w 5997600"/>
              <a:gd name="connsiteY19" fmla="*/ 6235200 h 6235200"/>
              <a:gd name="connsiteX20" fmla="*/ 0 w 5997600"/>
              <a:gd name="connsiteY20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97600" h="6235200">
                <a:moveTo>
                  <a:pt x="377775" y="5012870"/>
                </a:moveTo>
                <a:lnTo>
                  <a:pt x="2206137" y="5012870"/>
                </a:lnTo>
                <a:lnTo>
                  <a:pt x="2194212" y="5113022"/>
                </a:lnTo>
                <a:cubicBezTo>
                  <a:pt x="2137374" y="5510071"/>
                  <a:pt x="1981108" y="5875039"/>
                  <a:pt x="1751448" y="6181891"/>
                </a:cubicBezTo>
                <a:lnTo>
                  <a:pt x="1708063" y="6235200"/>
                </a:lnTo>
                <a:lnTo>
                  <a:pt x="37777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5379467" y="6235200"/>
                </a:lnTo>
                <a:lnTo>
                  <a:pt x="5379467" y="4633200"/>
                </a:lnTo>
                <a:lnTo>
                  <a:pt x="2787003" y="4633200"/>
                </a:lnTo>
                <a:lnTo>
                  <a:pt x="2787003" y="6235200"/>
                </a:lnTo>
                <a:lnTo>
                  <a:pt x="2167935" y="6235200"/>
                </a:lnTo>
                <a:lnTo>
                  <a:pt x="2283350" y="6037913"/>
                </a:lnTo>
                <a:cubicBezTo>
                  <a:pt x="2480676" y="5661159"/>
                  <a:pt x="2592288" y="5232440"/>
                  <a:pt x="2592288" y="4777652"/>
                </a:cubicBezTo>
                <a:cubicBezTo>
                  <a:pt x="2592288" y="4730707"/>
                  <a:pt x="2591098" y="4684038"/>
                  <a:pt x="2588749" y="4637677"/>
                </a:cubicBezTo>
                <a:cubicBezTo>
                  <a:pt x="2588635" y="4636185"/>
                  <a:pt x="2588522" y="4634692"/>
                  <a:pt x="2588408" y="4633200"/>
                </a:cubicBezTo>
                <a:lnTo>
                  <a:pt x="1" y="4635097"/>
                </a:lnTo>
                <a:lnTo>
                  <a:pt x="1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 anchor="t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8" name="Bildplatzhalter 127">
            <a:extLst>
              <a:ext uri="{FF2B5EF4-FFF2-40B4-BE49-F238E27FC236}">
                <a16:creationId xmlns:a16="http://schemas.microsoft.com/office/drawing/2014/main" id="{26A56050-FA50-CF78-5F8A-6509945901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A69CC698-3093-185B-F07D-3174CAC52EFA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92D86435-825E-E3C3-FD8D-8D4A2298C7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3199" cy="4984511"/>
          </a:xfrm>
          <a:custGeom>
            <a:avLst/>
            <a:gdLst>
              <a:gd name="connsiteX0" fmla="*/ 0 w 12193199"/>
              <a:gd name="connsiteY0" fmla="*/ 0 h 4984511"/>
              <a:gd name="connsiteX1" fmla="*/ 7123205 w 12193199"/>
              <a:gd name="connsiteY1" fmla="*/ 0 h 4984511"/>
              <a:gd name="connsiteX2" fmla="*/ 7123205 w 12193199"/>
              <a:gd name="connsiteY2" fmla="*/ 1262907 h 4984511"/>
              <a:gd name="connsiteX3" fmla="*/ 7861881 w 12193199"/>
              <a:gd name="connsiteY3" fmla="*/ 1262907 h 4984511"/>
              <a:gd name="connsiteX4" fmla="*/ 7861881 w 12193199"/>
              <a:gd name="connsiteY4" fmla="*/ 0 h 4984511"/>
              <a:gd name="connsiteX5" fmla="*/ 11172992 w 12193199"/>
              <a:gd name="connsiteY5" fmla="*/ 0 h 4984511"/>
              <a:gd name="connsiteX6" fmla="*/ 11107472 w 12193199"/>
              <a:gd name="connsiteY6" fmla="*/ 177352 h 4984511"/>
              <a:gd name="connsiteX7" fmla="*/ 7342283 w 12193199"/>
              <a:gd name="connsiteY7" fmla="*/ 2973616 h 4984511"/>
              <a:gd name="connsiteX8" fmla="*/ 7123203 w 12193199"/>
              <a:gd name="connsiteY8" fmla="*/ 2990275 h 4984511"/>
              <a:gd name="connsiteX9" fmla="*/ 7123203 w 12193199"/>
              <a:gd name="connsiteY9" fmla="*/ 3722832 h 4984511"/>
              <a:gd name="connsiteX10" fmla="*/ 7147002 w 12193199"/>
              <a:gd name="connsiteY10" fmla="*/ 3722231 h 4984511"/>
              <a:gd name="connsiteX11" fmla="*/ 11888558 w 12193199"/>
              <a:gd name="connsiteY11" fmla="*/ 185607 h 4984511"/>
              <a:gd name="connsiteX12" fmla="*/ 11949289 w 12193199"/>
              <a:gd name="connsiteY12" fmla="*/ 0 h 4984511"/>
              <a:gd name="connsiteX13" fmla="*/ 12193199 w 12193199"/>
              <a:gd name="connsiteY13" fmla="*/ 0 h 4984511"/>
              <a:gd name="connsiteX14" fmla="*/ 12193199 w 12193199"/>
              <a:gd name="connsiteY14" fmla="*/ 4984511 h 4984511"/>
              <a:gd name="connsiteX15" fmla="*/ 0 w 12193199"/>
              <a:gd name="connsiteY15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199" h="4984511">
                <a:moveTo>
                  <a:pt x="0" y="0"/>
                </a:moveTo>
                <a:lnTo>
                  <a:pt x="7123205" y="0"/>
                </a:lnTo>
                <a:lnTo>
                  <a:pt x="7123205" y="1262907"/>
                </a:lnTo>
                <a:lnTo>
                  <a:pt x="7861881" y="1262907"/>
                </a:lnTo>
                <a:lnTo>
                  <a:pt x="7861881" y="0"/>
                </a:lnTo>
                <a:lnTo>
                  <a:pt x="11172992" y="0"/>
                </a:lnTo>
                <a:lnTo>
                  <a:pt x="11107472" y="177352"/>
                </a:lnTo>
                <a:cubicBezTo>
                  <a:pt x="10473014" y="1695987"/>
                  <a:pt x="9045368" y="2800659"/>
                  <a:pt x="7342283" y="2973616"/>
                </a:cubicBezTo>
                <a:lnTo>
                  <a:pt x="7123203" y="2990275"/>
                </a:lnTo>
                <a:lnTo>
                  <a:pt x="7123203" y="3722832"/>
                </a:lnTo>
                <a:lnTo>
                  <a:pt x="7147002" y="3722231"/>
                </a:lnTo>
                <a:cubicBezTo>
                  <a:pt x="9342501" y="3610941"/>
                  <a:pt x="11186755" y="2168331"/>
                  <a:pt x="11888558" y="185607"/>
                </a:cubicBezTo>
                <a:lnTo>
                  <a:pt x="11949289" y="0"/>
                </a:lnTo>
                <a:lnTo>
                  <a:pt x="12193199" y="0"/>
                </a:lnTo>
                <a:lnTo>
                  <a:pt x="121931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6303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63024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F7079408-094B-CE76-972C-4C6C1170220D}"/>
              </a:ext>
            </a:extLst>
          </p:cNvPr>
          <p:cNvSpPr>
            <a:spLocks noChangeAspect="1"/>
          </p:cNvSpPr>
          <p:nvPr userDrawn="1"/>
        </p:nvSpPr>
        <p:spPr>
          <a:xfrm>
            <a:off x="7123203" y="0"/>
            <a:ext cx="5068797" cy="5594831"/>
          </a:xfrm>
          <a:custGeom>
            <a:avLst/>
            <a:gdLst>
              <a:gd name="connsiteX0" fmla="*/ 4060125 w 4755679"/>
              <a:gd name="connsiteY0" fmla="*/ 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4212525 w 4755679"/>
              <a:gd name="connsiteY0" fmla="*/ 256309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17" fmla="*/ 4212525 w 4755679"/>
              <a:gd name="connsiteY17" fmla="*/ 256309 h 5249217"/>
              <a:gd name="connsiteX0" fmla="*/ 4060389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3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0" fmla="*/ 187039 w 4755679"/>
              <a:gd name="connsiteY0" fmla="*/ 142023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187039 w 4755679"/>
              <a:gd name="connsiteY15" fmla="*/ 142023 h 5249217"/>
              <a:gd name="connsiteX0" fmla="*/ 3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0" fmla="*/ 110839 w 4755679"/>
              <a:gd name="connsiteY0" fmla="*/ 114316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110839 w 4755679"/>
              <a:gd name="connsiteY14" fmla="*/ 114316 h 5249217"/>
              <a:gd name="connsiteX0" fmla="*/ 2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5679" h="5249217">
                <a:moveTo>
                  <a:pt x="2" y="3480"/>
                </a:moveTo>
                <a:lnTo>
                  <a:pt x="4748561" y="0"/>
                </a:lnTo>
                <a:cubicBezTo>
                  <a:pt x="4748769" y="2737"/>
                  <a:pt x="4748978" y="5475"/>
                  <a:pt x="4749186" y="8212"/>
                </a:cubicBezTo>
                <a:cubicBezTo>
                  <a:pt x="4753497" y="93265"/>
                  <a:pt x="4755679" y="178880"/>
                  <a:pt x="4755679" y="265004"/>
                </a:cubicBezTo>
                <a:cubicBezTo>
                  <a:pt x="4755679" y="2934859"/>
                  <a:pt x="2658969" y="5115001"/>
                  <a:pt x="22329" y="5248653"/>
                </a:cubicBezTo>
                <a:lnTo>
                  <a:pt x="0" y="5249217"/>
                </a:lnTo>
                <a:lnTo>
                  <a:pt x="0" y="4561913"/>
                </a:lnTo>
                <a:lnTo>
                  <a:pt x="205546" y="4546283"/>
                </a:lnTo>
                <a:cubicBezTo>
                  <a:pt x="2172167" y="4346562"/>
                  <a:pt x="3747330" y="2822672"/>
                  <a:pt x="4025388" y="880257"/>
                </a:cubicBezTo>
                <a:lnTo>
                  <a:pt x="4047266" y="696522"/>
                </a:lnTo>
                <a:lnTo>
                  <a:pt x="693047" y="696522"/>
                </a:lnTo>
                <a:lnTo>
                  <a:pt x="693047" y="2941251"/>
                </a:lnTo>
                <a:lnTo>
                  <a:pt x="2" y="2941251"/>
                </a:lnTo>
                <a:lnTo>
                  <a:pt x="2" y="3480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B23EE363-5DE9-F6B5-EAF0-CF1D5F637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59" name="Datumsplatzhalter 47">
            <a:extLst>
              <a:ext uri="{FF2B5EF4-FFF2-40B4-BE49-F238E27FC236}">
                <a16:creationId xmlns:a16="http://schemas.microsoft.com/office/drawing/2014/main" id="{00A4058F-8C3F-6F2E-12D4-0A60840FE19F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Foliennummernplatzhalter 49">
            <a:extLst>
              <a:ext uri="{FF2B5EF4-FFF2-40B4-BE49-F238E27FC236}">
                <a16:creationId xmlns:a16="http://schemas.microsoft.com/office/drawing/2014/main" id="{1264DFD3-E317-B25D-97EF-10CB879F2369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2DAFAC-07FA-B1CB-59A8-865E733A0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359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74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AF2606BF-9C75-57A0-41C3-C1B80AFDB172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A27187A-1514-249E-BCB0-D3F015A63A6F}"/>
              </a:ext>
            </a:extLst>
          </p:cNvPr>
          <p:cNvSpPr/>
          <p:nvPr userDrawn="1"/>
        </p:nvSpPr>
        <p:spPr>
          <a:xfrm>
            <a:off x="3359696" y="1872000"/>
            <a:ext cx="2736499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E2F6FA2-578E-0778-9BA0-1C2DF62F34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020BB12B-7A06-F7D7-DC59-1C20E2D0AE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00A4563-8F83-CA01-EC66-CD1128ECE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59697" y="4053600"/>
            <a:ext cx="2736498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C2ECFB-A5A0-0D26-6C70-EB60608D58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sz="4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95C8C25-7D52-73FF-0FFA-E0C2CB354C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92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33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 24">
            <a:extLst>
              <a:ext uri="{FF2B5EF4-FFF2-40B4-BE49-F238E27FC236}">
                <a16:creationId xmlns:a16="http://schemas.microsoft.com/office/drawing/2014/main" id="{448183AA-7560-E719-EA33-BFE691E5C99B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60195" y="40536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C7A24E-75C2-61B5-EE60-FD93567BAE93}"/>
              </a:ext>
            </a:extLst>
          </p:cNvPr>
          <p:cNvSpPr/>
          <p:nvPr userDrawn="1"/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445632-8620-07F3-804F-02A7E6D6AE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430E7A0-AC09-028E-FE5F-04D8B45A59EF}"/>
              </a:ext>
            </a:extLst>
          </p:cNvPr>
          <p:cNvSpPr/>
          <p:nvPr userDrawn="1"/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B096B343-8A2E-2885-2112-A7633D3DAA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B7C12A7-0623-57EB-AC02-C8915079CF35}"/>
              </a:ext>
            </a:extLst>
          </p:cNvPr>
          <p:cNvSpPr/>
          <p:nvPr userDrawn="1"/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9844DC4-B2D9-9AB1-F33A-6F7999C31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83A02C7-340F-4245-D853-B1320E1180E5}"/>
              </a:ext>
            </a:extLst>
          </p:cNvPr>
          <p:cNvSpPr/>
          <p:nvPr userDrawn="1"/>
        </p:nvSpPr>
        <p:spPr>
          <a:xfrm>
            <a:off x="3360195" y="18720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47D73601-F97C-8118-0566-8E0D6CC020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D00DD3-72B1-4435-672A-AE55A6217A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681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026A02-14F1-60BA-59D1-4AFFB6CCA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200" y="6237310"/>
            <a:ext cx="6304052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A613AB8-1BE5-993A-5CBA-CBC810F30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A15BBFE-18B0-A408-28A3-9997B15EF7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FB4A86FF-DAF7-C8E2-8D7C-21E9EDC7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60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EB9CE2-92EA-287E-A26F-2B8C6D9F7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199" y="623880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5C1D7EF9-147E-BF10-F5E9-981AA2B43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B0E29C6-47F8-1140-736D-6624048A10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7B49F8D-E367-0ECF-F128-F9F606672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1341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506F5D-775B-449A-8ED3-A66504B69B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8800"/>
            <a:ext cx="6303600" cy="62026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69E8D0E-3181-E092-BD90-31B6399CDE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9AD4666-C718-384D-E8A8-3816F8682C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8A390878-DE94-55E6-EAB0-904A4DE325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C78D194B-C634-808E-BD71-68EDD77EE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5362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BB2924-42C2-0E16-C1DE-B4C9DE1527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A6B926BA-9ED5-7CF4-5EF6-9CAD444F2C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16206FD-7346-9383-3886-E2972668D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E694A803-8B67-DBE4-0BDA-9827E4874B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CC4F98B-E920-C9E1-89FF-391C0E0E85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537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C3D79E-BA24-E82E-2CB0-066A864043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F360120E-AEF2-275B-D413-A9A72492E7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0B11463C-0D15-D270-73A2-46872D38E3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A8D712A6-4231-CF56-A0F7-62FCE8E65D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6A96394-E54A-CE7F-99CC-2426BF9A43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285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1AF30B87-F928-D775-B1E4-A9A234513B65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66E8F679-0EBE-B153-4EB8-14F00E4D1242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A3781312-C0F9-C7B6-825C-CDA5E56813EB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6896BF-5A75-D96C-9CC8-0351EBCEE2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2FC55F-D65B-2845-B8EE-2ED8C4732E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9300E36-CD72-7847-B780-1CAB7CAF25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1A78E768-4859-5E30-A232-E696F0DD9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5303730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0CC99EAB-DE5D-5025-67BC-90674A0DAC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226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C2104D04-CBC3-9521-9D71-CB65DDF475B8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de-DE" b="0" i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91AA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7B7EC0-ADFA-6A93-9FC3-28E83B6F5C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3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2798E19-63E2-3CDC-A794-D3041E9AEE87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91A4E74-054B-AFC4-1707-8C5DE91A6CD3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6A905B8-C2F7-B96F-3BE2-7E55A3CA74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82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 und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9624F6-8192-EB23-5A3B-B087B9A9A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3511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5532A6-6D5C-2284-9FBF-9D73E30E4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4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2CB27BBB-7B71-962D-27AE-D93E26DF2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090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DC892E-F00B-33BA-57BC-084A1DEA3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8800"/>
            <a:ext cx="6303601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B1B0D11-EEAE-7D35-49F1-843F4F8F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604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9E9A03-45E0-1881-8B0F-2172140898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E908D444-E0C7-42ED-D865-8EA840C895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99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1BF8FC-4D3B-018C-EE77-9D89C12930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C7FE0270-7F03-E778-8DA6-A9EF21EEE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6040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stell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8800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9FB02B9-DFBF-812F-2E34-A8D611E79D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8800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520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blick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BE017A4-19E1-126E-81C6-2A58CC07B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7DE56FE8-F9E4-DAD4-2101-E1A0E2F7D3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6FEA17-5274-9A8B-8710-ED90514B5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719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8CF7668E-166A-DAA7-3D63-0CE7F4AC7A0B}"/>
              </a:ext>
            </a:extLst>
          </p:cNvPr>
          <p:cNvGrpSpPr/>
          <p:nvPr userDrawn="1"/>
        </p:nvGrpSpPr>
        <p:grpSpPr>
          <a:xfrm>
            <a:off x="622800" y="4211039"/>
            <a:ext cx="2588400" cy="2026800"/>
            <a:chOff x="622800" y="4211039"/>
            <a:chExt cx="2588400" cy="2026272"/>
          </a:xfrm>
          <a:solidFill>
            <a:srgbClr val="CCE9EE"/>
          </a:solidFill>
        </p:grpSpPr>
        <p:sp>
          <p:nvSpPr>
            <p:cNvPr id="70" name="Rechteck: abgerundete Ecken 4">
              <a:extLst>
                <a:ext uri="{FF2B5EF4-FFF2-40B4-BE49-F238E27FC236}">
                  <a16:creationId xmlns:a16="http://schemas.microsoft.com/office/drawing/2014/main" id="{0526C505-88B6-7CDA-72F4-38C3E30B0215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33F0FDFA-02F4-AEE0-2D76-7590DBCB65AC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1424B03D-0006-4FBA-11A0-E86C814E18B4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89E2E8C-2F3D-F4EE-77BB-7DEB512B53C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230CC726-5427-620F-F024-2981DBE58EEA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CCD6DD"/>
          </a:solidFill>
        </p:grpSpPr>
        <p:sp>
          <p:nvSpPr>
            <p:cNvPr id="75" name="Rechteck: abgerundete Ecken 4">
              <a:extLst>
                <a:ext uri="{FF2B5EF4-FFF2-40B4-BE49-F238E27FC236}">
                  <a16:creationId xmlns:a16="http://schemas.microsoft.com/office/drawing/2014/main" id="{B21BC017-1B4B-9486-AD5B-1DE100EF8E77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059A438-C29D-1B5D-33BA-569CACD4FD2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0B04324-F952-A953-82C8-6C7E9EC976E1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0048FCE-3C8B-D1BC-8151-8382E6DAE6E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522967D8-977A-C6EB-EEE6-A6F87E757220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CFDEEA"/>
          </a:solidFill>
        </p:grpSpPr>
        <p:sp>
          <p:nvSpPr>
            <p:cNvPr id="80" name="Rechteck: abgerundete Ecken 4">
              <a:extLst>
                <a:ext uri="{FF2B5EF4-FFF2-40B4-BE49-F238E27FC236}">
                  <a16:creationId xmlns:a16="http://schemas.microsoft.com/office/drawing/2014/main" id="{00E72049-A6DE-84DA-94FF-3B08958DC80E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DBF30A1C-D5F8-D2EA-E092-888C4BC32BC3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E1B39269-F14F-CB10-23BE-0CA9C82B327C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B1E40AC1-72D7-A94B-C3F5-094F58824FE6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97801AAD-3540-F63B-0DCE-ED6E27A1250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CCCCCC"/>
          </a:solidFill>
        </p:grpSpPr>
        <p:sp>
          <p:nvSpPr>
            <p:cNvPr id="85" name="Rechteck: abgerundete Ecken 4">
              <a:extLst>
                <a:ext uri="{FF2B5EF4-FFF2-40B4-BE49-F238E27FC236}">
                  <a16:creationId xmlns:a16="http://schemas.microsoft.com/office/drawing/2014/main" id="{943438E4-6EEC-BD6E-D64F-56477A648D1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DD441299-82DE-5CA4-D02F-1F39412F4580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2A397F73-F117-5091-6860-51A98304DCB0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59DD4A9C-01D2-FE8D-F8A4-FF4B5DDA999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63B0F333-E7C7-407E-11DA-F255156D53C2}"/>
              </a:ext>
            </a:extLst>
          </p:cNvPr>
          <p:cNvSpPr/>
          <p:nvPr/>
        </p:nvSpPr>
        <p:spPr>
          <a:xfrm>
            <a:off x="622800" y="1872000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75364861-D342-EC41-22D1-137C1519EFDA}"/>
              </a:ext>
            </a:extLst>
          </p:cNvPr>
          <p:cNvSpPr/>
          <p:nvPr userDrawn="1"/>
        </p:nvSpPr>
        <p:spPr>
          <a:xfrm>
            <a:off x="3409397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CDD29CCA-14C4-08E3-67A3-46AE38D065B8}"/>
              </a:ext>
            </a:extLst>
          </p:cNvPr>
          <p:cNvSpPr/>
          <p:nvPr userDrawn="1"/>
        </p:nvSpPr>
        <p:spPr>
          <a:xfrm>
            <a:off x="6195995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FCB9C2C5-3D5E-845A-7DA2-47ACB4C2BED8}"/>
              </a:ext>
            </a:extLst>
          </p:cNvPr>
          <p:cNvSpPr/>
          <p:nvPr userDrawn="1"/>
        </p:nvSpPr>
        <p:spPr>
          <a:xfrm>
            <a:off x="8982592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746ACC63-D32C-1B46-C6DC-3496152FA2E7}"/>
              </a:ext>
            </a:extLst>
          </p:cNvPr>
          <p:cNvSpPr/>
          <p:nvPr userDrawn="1"/>
        </p:nvSpPr>
        <p:spPr>
          <a:xfrm rot="10800000">
            <a:off x="1817999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FC1AFB76-404B-086F-47E0-25CFDC4DC65D}"/>
              </a:ext>
            </a:extLst>
          </p:cNvPr>
          <p:cNvSpPr/>
          <p:nvPr userDrawn="1"/>
        </p:nvSpPr>
        <p:spPr>
          <a:xfrm rot="10800000">
            <a:off x="4604597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B43FC686-C6E4-B320-CFCB-D395B322BC94}"/>
              </a:ext>
            </a:extLst>
          </p:cNvPr>
          <p:cNvSpPr/>
          <p:nvPr userDrawn="1"/>
        </p:nvSpPr>
        <p:spPr>
          <a:xfrm rot="10800000">
            <a:off x="7391195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04F0186E-051D-1BD2-4C8E-C9A2C61941D4}"/>
              </a:ext>
            </a:extLst>
          </p:cNvPr>
          <p:cNvSpPr/>
          <p:nvPr userDrawn="1"/>
        </p:nvSpPr>
        <p:spPr>
          <a:xfrm rot="10800000">
            <a:off x="10177791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84398B-19E3-E36E-BCFA-43A314C66B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405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13B37EE-17DF-FC82-BBA9-725E9285DB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00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6" name="Textplatzhalter 34">
            <a:extLst>
              <a:ext uri="{FF2B5EF4-FFF2-40B4-BE49-F238E27FC236}">
                <a16:creationId xmlns:a16="http://schemas.microsoft.com/office/drawing/2014/main" id="{1779B053-4E2B-B3F9-71B2-3CF1B6D122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7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CDC6BC7D-B1F7-04A9-FACF-83CF2E357D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5777D9D-7AC4-4D3F-6B48-B2169B091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C532D7EC-9B87-51F1-28CD-040A79CE6F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66DBE2A2-3887-219D-7D36-428FD9F6F5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9397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95A232D-6E0C-47F4-EB31-1C551571DF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5995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7D8D2346-F85E-AABE-648A-873BB2A85B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82592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0818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ppe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4211039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389660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358489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3273102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96139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cxnSp>
        <p:nvCxnSpPr>
          <p:cNvPr id="129" name="Gerade Verbindung 128">
            <a:extLst>
              <a:ext uri="{FF2B5EF4-FFF2-40B4-BE49-F238E27FC236}">
                <a16:creationId xmlns:a16="http://schemas.microsoft.com/office/drawing/2014/main" id="{010D97F0-CC01-B28E-2AE4-40C4AAD6023F}"/>
              </a:ext>
            </a:extLst>
          </p:cNvPr>
          <p:cNvCxnSpPr>
            <a:cxnSpLocks/>
          </p:cNvCxnSpPr>
          <p:nvPr userDrawn="1"/>
        </p:nvCxnSpPr>
        <p:spPr>
          <a:xfrm>
            <a:off x="623393" y="4053600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>
            <a:extLst>
              <a:ext uri="{FF2B5EF4-FFF2-40B4-BE49-F238E27FC236}">
                <a16:creationId xmlns:a16="http://schemas.microsoft.com/office/drawing/2014/main" id="{D98DA812-43F3-1914-81DA-3D4EA9745341}"/>
              </a:ext>
            </a:extLst>
          </p:cNvPr>
          <p:cNvCxnSpPr>
            <a:cxnSpLocks/>
          </p:cNvCxnSpPr>
          <p:nvPr userDrawn="1"/>
        </p:nvCxnSpPr>
        <p:spPr>
          <a:xfrm>
            <a:off x="2480993" y="3740751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>
            <a:extLst>
              <a:ext uri="{FF2B5EF4-FFF2-40B4-BE49-F238E27FC236}">
                <a16:creationId xmlns:a16="http://schemas.microsoft.com/office/drawing/2014/main" id="{804E465D-D126-ED1F-CE78-09F0A52194B2}"/>
              </a:ext>
            </a:extLst>
          </p:cNvPr>
          <p:cNvCxnSpPr>
            <a:cxnSpLocks/>
          </p:cNvCxnSpPr>
          <p:nvPr userDrawn="1"/>
        </p:nvCxnSpPr>
        <p:spPr>
          <a:xfrm>
            <a:off x="4338593" y="342904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>
            <a:extLst>
              <a:ext uri="{FF2B5EF4-FFF2-40B4-BE49-F238E27FC236}">
                <a16:creationId xmlns:a16="http://schemas.microsoft.com/office/drawing/2014/main" id="{C735775C-CC81-4AAD-2C70-434CB82AEDF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3117338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>
            <a:extLst>
              <a:ext uri="{FF2B5EF4-FFF2-40B4-BE49-F238E27FC236}">
                <a16:creationId xmlns:a16="http://schemas.microsoft.com/office/drawing/2014/main" id="{68A4042F-AD00-FD87-ADC0-10A3DEC6D3E8}"/>
              </a:ext>
            </a:extLst>
          </p:cNvPr>
          <p:cNvCxnSpPr>
            <a:cxnSpLocks/>
          </p:cNvCxnSpPr>
          <p:nvPr userDrawn="1"/>
        </p:nvCxnSpPr>
        <p:spPr>
          <a:xfrm>
            <a:off x="8053793" y="2805542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>
            <a:extLst>
              <a:ext uri="{FF2B5EF4-FFF2-40B4-BE49-F238E27FC236}">
                <a16:creationId xmlns:a16="http://schemas.microsoft.com/office/drawing/2014/main" id="{BE016B2D-DC8A-A23E-F1AA-CBC06F4B83AD}"/>
              </a:ext>
            </a:extLst>
          </p:cNvPr>
          <p:cNvCxnSpPr>
            <a:cxnSpLocks/>
          </p:cNvCxnSpPr>
          <p:nvPr userDrawn="1"/>
        </p:nvCxnSpPr>
        <p:spPr>
          <a:xfrm>
            <a:off x="9911393" y="249383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52D6B-0C4B-579D-E5FB-D633EF9E9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7311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5317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596A5B1-4B67-0DB3-DC6F-961CBB654138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1E099802-9CB5-3528-ED61-6639A0E692FA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47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347" y="1090800"/>
            <a:ext cx="10941832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C607AE6-E9CC-4F40-2C48-CB27C4354255}"/>
              </a:ext>
            </a:extLst>
          </p:cNvPr>
          <p:cNvSpPr/>
          <p:nvPr userDrawn="1"/>
        </p:nvSpPr>
        <p:spPr>
          <a:xfrm>
            <a:off x="1551002" y="1843274"/>
            <a:ext cx="5374798" cy="5014726"/>
          </a:xfrm>
          <a:custGeom>
            <a:avLst/>
            <a:gdLst>
              <a:gd name="connsiteX0" fmla="*/ 5366754 w 5374798"/>
              <a:gd name="connsiteY0" fmla="*/ 0 h 5014726"/>
              <a:gd name="connsiteX1" fmla="*/ 5367460 w 5374798"/>
              <a:gd name="connsiteY1" fmla="*/ 9281 h 5014726"/>
              <a:gd name="connsiteX2" fmla="*/ 5374798 w 5374798"/>
              <a:gd name="connsiteY2" fmla="*/ 299504 h 5014726"/>
              <a:gd name="connsiteX3" fmla="*/ 3027393 w 5374798"/>
              <a:gd name="connsiteY3" fmla="*/ 4879043 h 5014726"/>
              <a:gd name="connsiteX4" fmla="*/ 2829446 w 5374798"/>
              <a:gd name="connsiteY4" fmla="*/ 5014726 h 5014726"/>
              <a:gd name="connsiteX5" fmla="*/ 928230 w 5374798"/>
              <a:gd name="connsiteY5" fmla="*/ 5014726 h 5014726"/>
              <a:gd name="connsiteX6" fmla="*/ 1043058 w 5374798"/>
              <a:gd name="connsiteY6" fmla="*/ 4985346 h 5014726"/>
              <a:gd name="connsiteX7" fmla="*/ 4549434 w 5374798"/>
              <a:gd name="connsiteY7" fmla="*/ 994854 h 5014726"/>
              <a:gd name="connsiteX8" fmla="*/ 4574160 w 5374798"/>
              <a:gd name="connsiteY8" fmla="*/ 787199 h 5014726"/>
              <a:gd name="connsiteX9" fmla="*/ 783270 w 5374798"/>
              <a:gd name="connsiteY9" fmla="*/ 787199 h 5014726"/>
              <a:gd name="connsiteX10" fmla="*/ 783270 w 5374798"/>
              <a:gd name="connsiteY10" fmla="*/ 3324160 h 5014726"/>
              <a:gd name="connsiteX11" fmla="*/ 0 w 5374798"/>
              <a:gd name="connsiteY11" fmla="*/ 3324160 h 5014726"/>
              <a:gd name="connsiteX12" fmla="*/ 0 w 5374798"/>
              <a:gd name="connsiteY12" fmla="*/ 3933 h 501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4798" h="5014726">
                <a:moveTo>
                  <a:pt x="5366754" y="0"/>
                </a:moveTo>
                <a:cubicBezTo>
                  <a:pt x="5366989" y="3094"/>
                  <a:pt x="5367225" y="6188"/>
                  <a:pt x="5367460" y="9281"/>
                </a:cubicBezTo>
                <a:cubicBezTo>
                  <a:pt x="5372332" y="105407"/>
                  <a:pt x="5374798" y="202168"/>
                  <a:pt x="5374798" y="299504"/>
                </a:cubicBezTo>
                <a:cubicBezTo>
                  <a:pt x="5374798" y="2185399"/>
                  <a:pt x="4449145" y="3855096"/>
                  <a:pt x="3027393" y="4879043"/>
                </a:cubicBezTo>
                <a:lnTo>
                  <a:pt x="2829446" y="5014726"/>
                </a:lnTo>
                <a:lnTo>
                  <a:pt x="928230" y="5014726"/>
                </a:lnTo>
                <a:lnTo>
                  <a:pt x="1043058" y="4985346"/>
                </a:lnTo>
                <a:cubicBezTo>
                  <a:pt x="2877101" y="4474462"/>
                  <a:pt x="4274459" y="2915733"/>
                  <a:pt x="4549434" y="994854"/>
                </a:cubicBezTo>
                <a:lnTo>
                  <a:pt x="4574160" y="787199"/>
                </a:lnTo>
                <a:lnTo>
                  <a:pt x="783270" y="787199"/>
                </a:lnTo>
                <a:lnTo>
                  <a:pt x="783270" y="3324160"/>
                </a:lnTo>
                <a:lnTo>
                  <a:pt x="0" y="3324160"/>
                </a:lnTo>
                <a:lnTo>
                  <a:pt x="0" y="393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178A9C-FE60-9DDA-0718-7E1A02D9FC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9799" y="2804312"/>
            <a:ext cx="7232399" cy="26495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24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180" y="202985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Grafik 18" descr="Öffnendes Anführungszeichen Silhouette">
            <a:extLst>
              <a:ext uri="{FF2B5EF4-FFF2-40B4-BE49-F238E27FC236}">
                <a16:creationId xmlns:a16="http://schemas.microsoft.com/office/drawing/2014/main" id="{DFC3908C-623D-15AB-0D4C-25C207A53C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434" y="4603029"/>
            <a:ext cx="830745" cy="830745"/>
          </a:xfrm>
          <a:prstGeom prst="rect">
            <a:avLst/>
          </a:prstGeom>
        </p:spPr>
      </p:pic>
      <p:pic>
        <p:nvPicPr>
          <p:cNvPr id="20" name="Grafik 19" descr="Öffnendes Anführungszeichen Silhouette">
            <a:extLst>
              <a:ext uri="{FF2B5EF4-FFF2-40B4-BE49-F238E27FC236}">
                <a16:creationId xmlns:a16="http://schemas.microsoft.com/office/drawing/2014/main" id="{B2E66891-C214-9388-1865-DB741E89A9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1237" y="3200962"/>
            <a:ext cx="830745" cy="830745"/>
          </a:xfrm>
          <a:prstGeom prst="rect">
            <a:avLst/>
          </a:prstGeom>
        </p:spPr>
      </p:pic>
      <p:pic>
        <p:nvPicPr>
          <p:cNvPr id="21" name="Grafik 20" descr="Öffnendes Anführungszeichen Silhouette">
            <a:extLst>
              <a:ext uri="{FF2B5EF4-FFF2-40B4-BE49-F238E27FC236}">
                <a16:creationId xmlns:a16="http://schemas.microsoft.com/office/drawing/2014/main" id="{573764F6-33EE-0B0F-11D3-85BC0E65C6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2434" y="1797303"/>
            <a:ext cx="830745" cy="830745"/>
          </a:xfrm>
          <a:prstGeom prst="rect">
            <a:avLst/>
          </a:prstGeom>
        </p:spPr>
      </p:pic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D80F304E-B4D0-8179-5AC0-BE6912F149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2581" y="343306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17572754-95C3-FD95-AD40-C1559A674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781" y="4835109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2EFA5B-F1F4-CAE3-E909-B094B0E15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8" y="6237310"/>
            <a:ext cx="6303601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562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30240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EE83A-1364-316F-B1BB-32F26FDA3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6" name="Grafik 5" descr="Volltreffer Silhouette">
            <a:extLst>
              <a:ext uri="{FF2B5EF4-FFF2-40B4-BE49-F238E27FC236}">
                <a16:creationId xmlns:a16="http://schemas.microsoft.com/office/drawing/2014/main" id="{50DC3C58-B02D-FFE7-00CB-DD12F78250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7503" y="2180867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503" y="3114056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7503" y="4047245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7503" y="4980433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4932424"/>
            <a:ext cx="379623" cy="37962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88329B-BE0F-16D1-7AFE-E6323D41D6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 descr="Volltreffer Silhouette">
            <a:extLst>
              <a:ext uri="{FF2B5EF4-FFF2-40B4-BE49-F238E27FC236}">
                <a16:creationId xmlns:a16="http://schemas.microsoft.com/office/drawing/2014/main" id="{51CF2E5F-5B59-537C-F37C-20B527CDE7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chtungspfeil 4">
            <a:extLst>
              <a:ext uri="{FF2B5EF4-FFF2-40B4-BE49-F238E27FC236}">
                <a16:creationId xmlns:a16="http://schemas.microsoft.com/office/drawing/2014/main" id="{3D1829EC-F3B5-F6FB-250E-ED939D06293D}"/>
              </a:ext>
            </a:extLst>
          </p:cNvPr>
          <p:cNvSpPr/>
          <p:nvPr userDrawn="1"/>
        </p:nvSpPr>
        <p:spPr>
          <a:xfrm>
            <a:off x="623393" y="1872000"/>
            <a:ext cx="8640959" cy="3429309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1872000"/>
            <a:ext cx="536749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F307AA-F3FE-2343-15FC-14F0EC8A0F2D}"/>
              </a:ext>
            </a:extLst>
          </p:cNvPr>
          <p:cNvSpPr/>
          <p:nvPr userDrawn="1"/>
        </p:nvSpPr>
        <p:spPr>
          <a:xfrm>
            <a:off x="7608168" y="1966474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 descr="Volltreffer Silhouette">
            <a:extLst>
              <a:ext uri="{FF2B5EF4-FFF2-40B4-BE49-F238E27FC236}">
                <a16:creationId xmlns:a16="http://schemas.microsoft.com/office/drawing/2014/main" id="{0E1358C3-5884-4E86-8A79-35E7BFFC16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908393-9370-2C1B-A911-496F7305F0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810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 und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chtungspfeil 11">
            <a:extLst>
              <a:ext uri="{FF2B5EF4-FFF2-40B4-BE49-F238E27FC236}">
                <a16:creationId xmlns:a16="http://schemas.microsoft.com/office/drawing/2014/main" id="{CE7DE80D-10CE-2140-9E55-ABF530F1A73C}"/>
              </a:ext>
            </a:extLst>
          </p:cNvPr>
          <p:cNvSpPr/>
          <p:nvPr userDrawn="1"/>
        </p:nvSpPr>
        <p:spPr>
          <a:xfrm>
            <a:off x="623393" y="1872001"/>
            <a:ext cx="8640959" cy="4204837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A6AB8B-9AFA-5A11-678E-D0F6725BD597}"/>
              </a:ext>
            </a:extLst>
          </p:cNvPr>
          <p:cNvSpPr/>
          <p:nvPr userDrawn="1"/>
        </p:nvSpPr>
        <p:spPr>
          <a:xfrm>
            <a:off x="7608168" y="2354239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6" descr="Volltreffer Silhouette">
            <a:extLst>
              <a:ext uri="{FF2B5EF4-FFF2-40B4-BE49-F238E27FC236}">
                <a16:creationId xmlns:a16="http://schemas.microsoft.com/office/drawing/2014/main" id="{808258F0-6FCC-B489-E569-C12DD4B8B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2226" y="1700808"/>
            <a:ext cx="4364252" cy="43642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2180867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9495" y="3114056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9495" y="4047245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9495" y="4980433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4932424"/>
            <a:ext cx="379623" cy="37962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FD5464-1060-2C97-A924-372906961D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99" y="6237216"/>
            <a:ext cx="6303600" cy="61929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27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90018D10-BA28-08CA-1489-077E3A83BF44}"/>
              </a:ext>
            </a:extLst>
          </p:cNvPr>
          <p:cNvSpPr/>
          <p:nvPr userDrawn="1"/>
        </p:nvSpPr>
        <p:spPr>
          <a:xfrm>
            <a:off x="6194999" y="1713863"/>
            <a:ext cx="5373607" cy="4522389"/>
          </a:xfrm>
          <a:prstGeom prst="triangle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569237A8-F81D-44EC-DF13-E17CF77C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400" y="3430800"/>
            <a:ext cx="3517200" cy="1403326"/>
          </a:xfrm>
          <a:prstGeom prst="rect">
            <a:avLst/>
          </a:prstGeom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58E3D29-D610-7BF0-50EF-4926459B5A3D}"/>
              </a:ext>
            </a:extLst>
          </p:cNvPr>
          <p:cNvCxnSpPr>
            <a:cxnSpLocks/>
          </p:cNvCxnSpPr>
          <p:nvPr userDrawn="1"/>
        </p:nvCxnSpPr>
        <p:spPr>
          <a:xfrm>
            <a:off x="7124400" y="3429000"/>
            <a:ext cx="3516600" cy="6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83A58C9-7CCD-48B0-06AF-D34B893E1F18}"/>
              </a:ext>
            </a:extLst>
          </p:cNvPr>
          <p:cNvCxnSpPr>
            <a:cxnSpLocks/>
          </p:cNvCxnSpPr>
          <p:nvPr userDrawn="1"/>
        </p:nvCxnSpPr>
        <p:spPr>
          <a:xfrm>
            <a:off x="6194999" y="4832926"/>
            <a:ext cx="4581521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F62C03E-9855-BEE1-4A21-45EAF18143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4999" y="4832926"/>
            <a:ext cx="53748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20A03A89-7BA4-41D2-5F0F-D3B7359C2F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3200" y="2026800"/>
            <a:ext cx="16596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7091E3-71F2-8CE6-E68A-C15975ADD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038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4" y="1872000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12" descr="Zahnrad Silhouette">
            <a:extLst>
              <a:ext uri="{FF2B5EF4-FFF2-40B4-BE49-F238E27FC236}">
                <a16:creationId xmlns:a16="http://schemas.microsoft.com/office/drawing/2014/main" id="{780B3BE3-2055-F33C-0129-C0B89404F8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448" y="2959827"/>
            <a:ext cx="2629413" cy="2629413"/>
          </a:xfrm>
          <a:prstGeom prst="rect">
            <a:avLst/>
          </a:prstGeom>
        </p:spPr>
      </p:pic>
      <p:pic>
        <p:nvPicPr>
          <p:cNvPr id="25" name="Grafik 24" descr="Zahnrad Silhouette">
            <a:extLst>
              <a:ext uri="{FF2B5EF4-FFF2-40B4-BE49-F238E27FC236}">
                <a16:creationId xmlns:a16="http://schemas.microsoft.com/office/drawing/2014/main" id="{EECCAB71-F0F9-0A84-398F-4E9869E73F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4371" y="2499432"/>
            <a:ext cx="2629413" cy="2629413"/>
          </a:xfrm>
          <a:prstGeom prst="rect">
            <a:avLst/>
          </a:prstGeom>
        </p:spPr>
      </p:pic>
      <p:pic>
        <p:nvPicPr>
          <p:cNvPr id="27" name="Grafik 26" descr="Zahnrad Silhouette">
            <a:extLst>
              <a:ext uri="{FF2B5EF4-FFF2-40B4-BE49-F238E27FC236}">
                <a16:creationId xmlns:a16="http://schemas.microsoft.com/office/drawing/2014/main" id="{F565AA24-F07A-A406-72D6-8A874242C9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1294" y="2959827"/>
            <a:ext cx="2629413" cy="2629413"/>
          </a:xfrm>
          <a:prstGeom prst="rect">
            <a:avLst/>
          </a:prstGeom>
        </p:spPr>
      </p:pic>
      <p:pic>
        <p:nvPicPr>
          <p:cNvPr id="28" name="Grafik 27" descr="Zahnrad Silhouette">
            <a:extLst>
              <a:ext uri="{FF2B5EF4-FFF2-40B4-BE49-F238E27FC236}">
                <a16:creationId xmlns:a16="http://schemas.microsoft.com/office/drawing/2014/main" id="{21E3A89E-50FE-14AA-67A6-0878FB75B1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217" y="2499432"/>
            <a:ext cx="2629413" cy="2629413"/>
          </a:xfrm>
          <a:prstGeom prst="rect">
            <a:avLst/>
          </a:prstGeom>
        </p:spPr>
      </p:pic>
      <p:pic>
        <p:nvPicPr>
          <p:cNvPr id="30" name="Grafik 29" descr="Zahnrad Silhouette">
            <a:extLst>
              <a:ext uri="{FF2B5EF4-FFF2-40B4-BE49-F238E27FC236}">
                <a16:creationId xmlns:a16="http://schemas.microsoft.com/office/drawing/2014/main" id="{DF272B1F-D067-E76E-8878-13E0AB06D0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5139" y="2959827"/>
            <a:ext cx="2629413" cy="2629413"/>
          </a:xfrm>
          <a:prstGeom prst="rect">
            <a:avLst/>
          </a:prstGeom>
        </p:spPr>
      </p:pic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45A7F0BE-27F1-FD9F-5FE6-DA31E26A15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82A59A7B-1358-63ED-1C48-8AD90B5B16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8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A1207AD9-74D7-451D-D4A2-CECF3BDE9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4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A386F361-8AAB-E776-F2B7-7508EA693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20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FB0950-1491-0E13-3C97-3AB6D4928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260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 –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1999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 1" descr="Zahnrad Silhouette">
            <a:extLst>
              <a:ext uri="{FF2B5EF4-FFF2-40B4-BE49-F238E27FC236}">
                <a16:creationId xmlns:a16="http://schemas.microsoft.com/office/drawing/2014/main" id="{3FF079E9-3D5A-71F8-61EE-68489A7858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328" y="2932949"/>
            <a:ext cx="2629413" cy="2629413"/>
          </a:xfrm>
          <a:prstGeom prst="rect">
            <a:avLst/>
          </a:prstGeom>
        </p:spPr>
      </p:pic>
      <p:pic>
        <p:nvPicPr>
          <p:cNvPr id="3" name="Grafik 2" descr="Zahnrad Silhouette">
            <a:extLst>
              <a:ext uri="{FF2B5EF4-FFF2-40B4-BE49-F238E27FC236}">
                <a16:creationId xmlns:a16="http://schemas.microsoft.com/office/drawing/2014/main" id="{56AD4AAA-76BC-45BC-64F8-11873846D0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5893" y="1366162"/>
            <a:ext cx="2629413" cy="2629413"/>
          </a:xfrm>
          <a:prstGeom prst="rect">
            <a:avLst/>
          </a:prstGeom>
        </p:spPr>
      </p:pic>
      <p:pic>
        <p:nvPicPr>
          <p:cNvPr id="4" name="Grafik 3" descr="Zahnrad Silhouette">
            <a:extLst>
              <a:ext uri="{FF2B5EF4-FFF2-40B4-BE49-F238E27FC236}">
                <a16:creationId xmlns:a16="http://schemas.microsoft.com/office/drawing/2014/main" id="{07E927E1-D626-145E-DB58-1EC89F9D1FB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2858" y="3995575"/>
            <a:ext cx="2629413" cy="2629413"/>
          </a:xfrm>
          <a:prstGeom prst="rect">
            <a:avLst/>
          </a:prstGeom>
        </p:spPr>
      </p:pic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9733FA7-7151-F776-6030-4F31BDE68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3273192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1643F13-D06E-9650-C003-273FBA0D8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676400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FA4259-1D4B-2F2D-6729-4B612DD11CA5}"/>
              </a:ext>
            </a:extLst>
          </p:cNvPr>
          <p:cNvSpPr/>
          <p:nvPr userDrawn="1"/>
        </p:nvSpPr>
        <p:spPr>
          <a:xfrm>
            <a:off x="8453793" y="3810414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BE53F2-30FE-0E7A-1F0F-19D5E329C79A}"/>
              </a:ext>
            </a:extLst>
          </p:cNvPr>
          <p:cNvSpPr/>
          <p:nvPr userDrawn="1"/>
        </p:nvSpPr>
        <p:spPr>
          <a:xfrm>
            <a:off x="9480026" y="2238173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EDE5A3-8E86-52D3-55B6-82D0FFC58AD9}"/>
              </a:ext>
            </a:extLst>
          </p:cNvPr>
          <p:cNvSpPr/>
          <p:nvPr userDrawn="1"/>
        </p:nvSpPr>
        <p:spPr>
          <a:xfrm>
            <a:off x="10104975" y="4876118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38516906-FFEC-CB7F-6187-FA33C8D462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1207" y="2061476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90D7C803-40B5-5856-FB7D-625FDEC46C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1642" y="3628263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2381E8F-4259-E075-EB1E-2EB133B669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8172" y="4690889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42CE844-F6F8-2BDC-1070-F52CA8F399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245AEB-1758-50F2-B187-5855FC643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2F99F8-73DB-71F9-E792-1664524815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648859C-E5F9-ED7F-A56D-DB478FE4CF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173F6186-3D14-B85A-E1D2-0C3A313E66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5C8F986-CACC-C4BF-E3F5-E691CAE303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0736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2587C7-F5AC-FB14-1971-FF749D95B570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B09FB233-887E-83CE-F3C6-2169820C5D6D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6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Eingebuchteter Richtungspfeil 1">
            <a:extLst>
              <a:ext uri="{FF2B5EF4-FFF2-40B4-BE49-F238E27FC236}">
                <a16:creationId xmlns:a16="http://schemas.microsoft.com/office/drawing/2014/main" id="{B5F14BAE-3307-33D8-8A3A-7BA8AA4C950D}"/>
              </a:ext>
            </a:extLst>
          </p:cNvPr>
          <p:cNvSpPr/>
          <p:nvPr userDrawn="1"/>
        </p:nvSpPr>
        <p:spPr>
          <a:xfrm>
            <a:off x="523200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Eingebuchteter Richtungspfeil 2">
            <a:extLst>
              <a:ext uri="{FF2B5EF4-FFF2-40B4-BE49-F238E27FC236}">
                <a16:creationId xmlns:a16="http://schemas.microsoft.com/office/drawing/2014/main" id="{85ACFDB9-60EB-0C94-5F5A-3AE73FC0FE43}"/>
              </a:ext>
            </a:extLst>
          </p:cNvPr>
          <p:cNvSpPr/>
          <p:nvPr userDrawn="1"/>
        </p:nvSpPr>
        <p:spPr>
          <a:xfrm>
            <a:off x="23819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ingebuchteter Richtungspfeil 3">
            <a:extLst>
              <a:ext uri="{FF2B5EF4-FFF2-40B4-BE49-F238E27FC236}">
                <a16:creationId xmlns:a16="http://schemas.microsoft.com/office/drawing/2014/main" id="{7F7340A3-67E2-8A87-8766-AA374280CBF9}"/>
              </a:ext>
            </a:extLst>
          </p:cNvPr>
          <p:cNvSpPr/>
          <p:nvPr userDrawn="1"/>
        </p:nvSpPr>
        <p:spPr>
          <a:xfrm>
            <a:off x="42395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Eingebuchteter Richtungspfeil 4">
            <a:extLst>
              <a:ext uri="{FF2B5EF4-FFF2-40B4-BE49-F238E27FC236}">
                <a16:creationId xmlns:a16="http://schemas.microsoft.com/office/drawing/2014/main" id="{3D1CC1A0-F46B-A1F3-EBEC-C80179A20979}"/>
              </a:ext>
            </a:extLst>
          </p:cNvPr>
          <p:cNvSpPr/>
          <p:nvPr userDrawn="1"/>
        </p:nvSpPr>
        <p:spPr>
          <a:xfrm>
            <a:off x="60971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Eingebuchteter Richtungspfeil 7">
            <a:extLst>
              <a:ext uri="{FF2B5EF4-FFF2-40B4-BE49-F238E27FC236}">
                <a16:creationId xmlns:a16="http://schemas.microsoft.com/office/drawing/2014/main" id="{76373FDA-5069-D051-9A52-71006B0733B3}"/>
              </a:ext>
            </a:extLst>
          </p:cNvPr>
          <p:cNvSpPr/>
          <p:nvPr userDrawn="1"/>
        </p:nvSpPr>
        <p:spPr>
          <a:xfrm>
            <a:off x="7954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Eingebuchteter Richtungspfeil 8">
            <a:extLst>
              <a:ext uri="{FF2B5EF4-FFF2-40B4-BE49-F238E27FC236}">
                <a16:creationId xmlns:a16="http://schemas.microsoft.com/office/drawing/2014/main" id="{99358561-51A6-5CE5-6424-169F70F9D1C3}"/>
              </a:ext>
            </a:extLst>
          </p:cNvPr>
          <p:cNvSpPr/>
          <p:nvPr userDrawn="1"/>
        </p:nvSpPr>
        <p:spPr>
          <a:xfrm>
            <a:off x="9811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9EA2AE-822C-839B-03EB-00428EBBF8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8800"/>
            <a:ext cx="63048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BFEA4BFA-0AEE-9A9A-549D-ADFD2E651B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09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1985ED6E-E502-A9CC-8517-312774A0D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85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C98F603-5775-D55C-614F-FD81D92F39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61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E6508C7C-D016-83FE-3A3D-EAFA161743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37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E8E2F490-698D-0A57-CA98-59B2F0290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11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820DBE0-18CB-B963-A42E-2CEBE54A1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B70770B-1E9A-5195-A7E6-7DFC4021C9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04476F51-D6F2-0296-BCA2-B5DDE3E5D8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9DC38307-8E33-62D8-BDA6-F302000545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71E7F36-547A-CE73-F1B3-85A0D19ED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980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132950-0678-D400-C9AB-EF013C7E0F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E622E35A-79F2-745D-D6BC-0853DE1DF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3DD3B11-F1C1-88C0-3926-79485CE7B0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4E2CD9-82EC-4715-E2E4-ACFAF075098F}"/>
              </a:ext>
            </a:extLst>
          </p:cNvPr>
          <p:cNvSpPr txBox="1"/>
          <p:nvPr userDrawn="1"/>
        </p:nvSpPr>
        <p:spPr>
          <a:xfrm>
            <a:off x="6233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129DEB-4956-661C-24EF-C26016A28838}"/>
              </a:ext>
            </a:extLst>
          </p:cNvPr>
          <p:cNvSpPr txBox="1"/>
          <p:nvPr userDrawn="1"/>
        </p:nvSpPr>
        <p:spPr>
          <a:xfrm>
            <a:off x="4338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9873EC-1185-149B-C05F-9B3DC5B82DAD}"/>
              </a:ext>
            </a:extLst>
          </p:cNvPr>
          <p:cNvSpPr txBox="1"/>
          <p:nvPr userDrawn="1"/>
        </p:nvSpPr>
        <p:spPr>
          <a:xfrm>
            <a:off x="80537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C921F555-02D4-3060-48B8-740B7CD36E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837279BA-87C3-384A-4B40-507385D49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405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4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ingebuchteter Richtungspfeil 12">
            <a:extLst>
              <a:ext uri="{FF2B5EF4-FFF2-40B4-BE49-F238E27FC236}">
                <a16:creationId xmlns:a16="http://schemas.microsoft.com/office/drawing/2014/main" id="{3F2ACC56-D29C-CE72-9EAF-D04CCFB0F397}"/>
              </a:ext>
            </a:extLst>
          </p:cNvPr>
          <p:cNvSpPr/>
          <p:nvPr userDrawn="1"/>
        </p:nvSpPr>
        <p:spPr>
          <a:xfrm>
            <a:off x="522899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C8412E-8ABB-45BD-F13D-DBB497CF4A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408" y="6238800"/>
            <a:ext cx="6304192" cy="62051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99015774-D040-CC99-3B85-FF318F265A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97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50DB177D-B12B-49E3-1CCD-46C184AA74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CA9A02A-BA4A-D2AF-5451-B6384E5BF0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6B604BC8-A00E-B94E-8016-AD4EDE8513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07901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E791DA1B-146C-6D8D-17F1-E6ABC4FAD2B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61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50B3A416-6608-AFE7-2267-DC1B909416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825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0241-FE98-2760-4E36-ACA687D8C96A}"/>
              </a:ext>
            </a:extLst>
          </p:cNvPr>
          <p:cNvSpPr txBox="1"/>
          <p:nvPr userDrawn="1"/>
        </p:nvSpPr>
        <p:spPr>
          <a:xfrm>
            <a:off x="6233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A00084-8F19-2F08-69E7-05274E113BEE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06AF0D-1AFF-88F7-D4D8-3A3C8F860C79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98E9D0-BE12-59A2-2BAC-17194FE03148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34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ph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ihandform 47">
            <a:extLst>
              <a:ext uri="{FF2B5EF4-FFF2-40B4-BE49-F238E27FC236}">
                <a16:creationId xmlns:a16="http://schemas.microsoft.com/office/drawing/2014/main" id="{5A7E1C4C-EF15-4804-37B9-8FB8699638AB}"/>
              </a:ext>
            </a:extLst>
          </p:cNvPr>
          <p:cNvSpPr/>
          <p:nvPr userDrawn="1"/>
        </p:nvSpPr>
        <p:spPr>
          <a:xfrm>
            <a:off x="8982592" y="5145451"/>
            <a:ext cx="2588400" cy="1090800"/>
          </a:xfrm>
          <a:custGeom>
            <a:avLst/>
            <a:gdLst>
              <a:gd name="connsiteX0" fmla="*/ 0 w 2588400"/>
              <a:gd name="connsiteY0" fmla="*/ 0 h 1090800"/>
              <a:gd name="connsiteX1" fmla="*/ 342795 w 2588400"/>
              <a:gd name="connsiteY1" fmla="*/ 0 h 1090800"/>
              <a:gd name="connsiteX2" fmla="*/ 488697 w 2588400"/>
              <a:gd name="connsiteY2" fmla="*/ 0 h 1090800"/>
              <a:gd name="connsiteX3" fmla="*/ 2099703 w 2588400"/>
              <a:gd name="connsiteY3" fmla="*/ 0 h 1090800"/>
              <a:gd name="connsiteX4" fmla="*/ 2245605 w 2588400"/>
              <a:gd name="connsiteY4" fmla="*/ 0 h 1090800"/>
              <a:gd name="connsiteX5" fmla="*/ 2588400 w 2588400"/>
              <a:gd name="connsiteY5" fmla="*/ 0 h 1090800"/>
              <a:gd name="connsiteX6" fmla="*/ 2588400 w 2588400"/>
              <a:gd name="connsiteY6" fmla="*/ 342795 h 1090800"/>
              <a:gd name="connsiteX7" fmla="*/ 2588400 w 2588400"/>
              <a:gd name="connsiteY7" fmla="*/ 488697 h 1090800"/>
              <a:gd name="connsiteX8" fmla="*/ 2588400 w 2588400"/>
              <a:gd name="connsiteY8" fmla="*/ 748005 h 1090800"/>
              <a:gd name="connsiteX9" fmla="*/ 2245605 w 2588400"/>
              <a:gd name="connsiteY9" fmla="*/ 1090800 h 1090800"/>
              <a:gd name="connsiteX10" fmla="*/ 488697 w 2588400"/>
              <a:gd name="connsiteY10" fmla="*/ 1090800 h 1090800"/>
              <a:gd name="connsiteX11" fmla="*/ 342795 w 2588400"/>
              <a:gd name="connsiteY11" fmla="*/ 1090800 h 1090800"/>
              <a:gd name="connsiteX12" fmla="*/ 0 w 2588400"/>
              <a:gd name="connsiteY12" fmla="*/ 1090800 h 1090800"/>
              <a:gd name="connsiteX13" fmla="*/ 0 w 2588400"/>
              <a:gd name="connsiteY13" fmla="*/ 748005 h 1090800"/>
              <a:gd name="connsiteX14" fmla="*/ 0 w 2588400"/>
              <a:gd name="connsiteY14" fmla="*/ 602103 h 1090800"/>
              <a:gd name="connsiteX15" fmla="*/ 0 w 2588400"/>
              <a:gd name="connsiteY15" fmla="*/ 488697 h 1090800"/>
              <a:gd name="connsiteX16" fmla="*/ 0 w 2588400"/>
              <a:gd name="connsiteY16" fmla="*/ 342795 h 10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1090800">
                <a:moveTo>
                  <a:pt x="0" y="0"/>
                </a:moveTo>
                <a:lnTo>
                  <a:pt x="342795" y="0"/>
                </a:lnTo>
                <a:lnTo>
                  <a:pt x="488697" y="0"/>
                </a:lnTo>
                <a:lnTo>
                  <a:pt x="2099703" y="0"/>
                </a:lnTo>
                <a:lnTo>
                  <a:pt x="2245605" y="0"/>
                </a:lnTo>
                <a:lnTo>
                  <a:pt x="2588400" y="0"/>
                </a:lnTo>
                <a:lnTo>
                  <a:pt x="2588400" y="342795"/>
                </a:lnTo>
                <a:lnTo>
                  <a:pt x="2588400" y="488697"/>
                </a:lnTo>
                <a:lnTo>
                  <a:pt x="2588400" y="748005"/>
                </a:lnTo>
                <a:cubicBezTo>
                  <a:pt x="2588400" y="937325"/>
                  <a:pt x="2434925" y="1090800"/>
                  <a:pt x="2245605" y="1090800"/>
                </a:cubicBezTo>
                <a:lnTo>
                  <a:pt x="488697" y="1090800"/>
                </a:lnTo>
                <a:lnTo>
                  <a:pt x="342795" y="1090800"/>
                </a:lnTo>
                <a:lnTo>
                  <a:pt x="0" y="1090800"/>
                </a:lnTo>
                <a:lnTo>
                  <a:pt x="0" y="748005"/>
                </a:lnTo>
                <a:lnTo>
                  <a:pt x="0" y="602103"/>
                </a:lnTo>
                <a:lnTo>
                  <a:pt x="0" y="488697"/>
                </a:lnTo>
                <a:lnTo>
                  <a:pt x="0" y="342795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54173C-FCFD-CBC6-703D-8B5221E0F6DE}"/>
              </a:ext>
            </a:extLst>
          </p:cNvPr>
          <p:cNvSpPr/>
          <p:nvPr userDrawn="1"/>
        </p:nvSpPr>
        <p:spPr>
          <a:xfrm>
            <a:off x="623393" y="2649688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EABBF82-C61F-3B77-865D-F4E8094D5947}"/>
              </a:ext>
            </a:extLst>
          </p:cNvPr>
          <p:cNvSpPr/>
          <p:nvPr userDrawn="1"/>
        </p:nvSpPr>
        <p:spPr>
          <a:xfrm>
            <a:off x="623393" y="3897570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607AF74-4DA0-F7A3-4CD7-D13C63462974}"/>
              </a:ext>
            </a:extLst>
          </p:cNvPr>
          <p:cNvSpPr/>
          <p:nvPr userDrawn="1"/>
        </p:nvSpPr>
        <p:spPr>
          <a:xfrm>
            <a:off x="623393" y="5145452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BB3ABFD-29C3-4AEF-CE80-0AFF4F2ECD1E}"/>
              </a:ext>
            </a:extLst>
          </p:cNvPr>
          <p:cNvSpPr/>
          <p:nvPr userDrawn="1"/>
        </p:nvSpPr>
        <p:spPr>
          <a:xfrm>
            <a:off x="34097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57A537-A868-C142-2BB4-8C418FA98AE2}"/>
              </a:ext>
            </a:extLst>
          </p:cNvPr>
          <p:cNvSpPr/>
          <p:nvPr userDrawn="1"/>
        </p:nvSpPr>
        <p:spPr>
          <a:xfrm>
            <a:off x="34097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C6FCE5F-9156-961C-463A-86A0566D0C7B}"/>
              </a:ext>
            </a:extLst>
          </p:cNvPr>
          <p:cNvSpPr/>
          <p:nvPr userDrawn="1"/>
        </p:nvSpPr>
        <p:spPr>
          <a:xfrm>
            <a:off x="34097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A34BD8-5CAB-8E52-746A-AACF31C2447A}"/>
              </a:ext>
            </a:extLst>
          </p:cNvPr>
          <p:cNvSpPr/>
          <p:nvPr userDrawn="1"/>
        </p:nvSpPr>
        <p:spPr>
          <a:xfrm>
            <a:off x="89825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50F07A-1F83-579B-E046-C8D422DD4D46}"/>
              </a:ext>
            </a:extLst>
          </p:cNvPr>
          <p:cNvSpPr/>
          <p:nvPr userDrawn="1"/>
        </p:nvSpPr>
        <p:spPr>
          <a:xfrm>
            <a:off x="89825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5C6DB8-5699-CF79-9D63-2D11593FB123}"/>
              </a:ext>
            </a:extLst>
          </p:cNvPr>
          <p:cNvSpPr/>
          <p:nvPr userDrawn="1"/>
        </p:nvSpPr>
        <p:spPr>
          <a:xfrm>
            <a:off x="61961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618371-A53A-3DDE-0504-0A1519BD59DA}"/>
              </a:ext>
            </a:extLst>
          </p:cNvPr>
          <p:cNvSpPr/>
          <p:nvPr userDrawn="1"/>
        </p:nvSpPr>
        <p:spPr>
          <a:xfrm>
            <a:off x="61961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DB31AC-5E01-E679-2DA8-1996F69DED8F}"/>
              </a:ext>
            </a:extLst>
          </p:cNvPr>
          <p:cNvSpPr/>
          <p:nvPr userDrawn="1"/>
        </p:nvSpPr>
        <p:spPr>
          <a:xfrm>
            <a:off x="61961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9" name="Textplatzhalter 34">
            <a:extLst>
              <a:ext uri="{FF2B5EF4-FFF2-40B4-BE49-F238E27FC236}">
                <a16:creationId xmlns:a16="http://schemas.microsoft.com/office/drawing/2014/main" id="{3473BE7F-A8D6-4304-36A9-F048316348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0279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E85535F-592D-FED7-8B7B-0FCC60DB9B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07998" y="6238800"/>
            <a:ext cx="6303601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8D1DAF5F-1131-D7AD-F4DD-4601EA0E8DC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37AEA9D-C229-077B-E86C-AF54D53097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A06B0FA-5520-6549-7672-BFD584CED403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1BB52E9-392B-7362-0A56-9F747D798544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E285497-AD35-8C82-EF48-15D93832ABB2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7BF5BCAB-5893-7733-D2C8-336A32E934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61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Textplatzhalter 34">
            <a:extLst>
              <a:ext uri="{FF2B5EF4-FFF2-40B4-BE49-F238E27FC236}">
                <a16:creationId xmlns:a16="http://schemas.microsoft.com/office/drawing/2014/main" id="{362F36A7-D94D-F46E-9279-F623D23D2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825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7" name="Textplatzhalter 34">
            <a:extLst>
              <a:ext uri="{FF2B5EF4-FFF2-40B4-BE49-F238E27FC236}">
                <a16:creationId xmlns:a16="http://schemas.microsoft.com/office/drawing/2014/main" id="{BB8DFA92-49F8-6F21-7FDD-F23565C49C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9" name="Textplatzhalter 34">
            <a:extLst>
              <a:ext uri="{FF2B5EF4-FFF2-40B4-BE49-F238E27FC236}">
                <a16:creationId xmlns:a16="http://schemas.microsoft.com/office/drawing/2014/main" id="{94FA46BB-FFD7-22D7-3546-8B13BEBE75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61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0" name="Textplatzhalter 34">
            <a:extLst>
              <a:ext uri="{FF2B5EF4-FFF2-40B4-BE49-F238E27FC236}">
                <a16:creationId xmlns:a16="http://schemas.microsoft.com/office/drawing/2014/main" id="{792FEE58-5CCB-F65D-0150-A8A3323A68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825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extplatzhalter 34">
            <a:extLst>
              <a:ext uri="{FF2B5EF4-FFF2-40B4-BE49-F238E27FC236}">
                <a16:creationId xmlns:a16="http://schemas.microsoft.com/office/drawing/2014/main" id="{99240C8D-F9D7-29CE-894D-8B98B7ABC3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097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3" name="Textplatzhalter 34">
            <a:extLst>
              <a:ext uri="{FF2B5EF4-FFF2-40B4-BE49-F238E27FC236}">
                <a16:creationId xmlns:a16="http://schemas.microsoft.com/office/drawing/2014/main" id="{5F6A86AC-C0C9-89FF-2FA2-6D41A8F6B7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961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4" name="Textplatzhalter 34">
            <a:extLst>
              <a:ext uri="{FF2B5EF4-FFF2-40B4-BE49-F238E27FC236}">
                <a16:creationId xmlns:a16="http://schemas.microsoft.com/office/drawing/2014/main" id="{1E326C36-0D99-1148-C23E-59D8A45090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825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5" name="Textplatzhalter 34">
            <a:extLst>
              <a:ext uri="{FF2B5EF4-FFF2-40B4-BE49-F238E27FC236}">
                <a16:creationId xmlns:a16="http://schemas.microsoft.com/office/drawing/2014/main" id="{C060B716-3434-61AD-0C96-0EFA1D0A22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33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6" name="Textplatzhalter 34">
            <a:extLst>
              <a:ext uri="{FF2B5EF4-FFF2-40B4-BE49-F238E27FC236}">
                <a16:creationId xmlns:a16="http://schemas.microsoft.com/office/drawing/2014/main" id="{4B0E53FD-8AF9-D96B-E848-273FDE530DA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33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7" name="Textplatzhalter 34">
            <a:extLst>
              <a:ext uri="{FF2B5EF4-FFF2-40B4-BE49-F238E27FC236}">
                <a16:creationId xmlns:a16="http://schemas.microsoft.com/office/drawing/2014/main" id="{8C51D9EB-9444-ED63-3C95-A0DAFA0A273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3393" y="5145452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41439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CA8FD2-81F6-6977-2D95-C5DE47AE3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89063E-5D13-2738-2EB3-BFF3C80CF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357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4D7709-EE74-E270-1ED1-27BDBBBCD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680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3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0E42A803-7F8D-90B8-8BAD-A6E4513BFB51}"/>
              </a:ext>
            </a:extLst>
          </p:cNvPr>
          <p:cNvSpPr/>
          <p:nvPr userDrawn="1"/>
        </p:nvSpPr>
        <p:spPr>
          <a:xfrm>
            <a:off x="623393" y="3272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C4707369-7227-C4B1-07D9-546478FB0F4A}"/>
              </a:ext>
            </a:extLst>
          </p:cNvPr>
          <p:cNvSpPr/>
          <p:nvPr userDrawn="1"/>
        </p:nvSpPr>
        <p:spPr>
          <a:xfrm>
            <a:off x="623393" y="4676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B310F6D3-BCAF-2827-B10B-ED911F34AEC3}"/>
              </a:ext>
            </a:extLst>
          </p:cNvPr>
          <p:cNvSpPr/>
          <p:nvPr userDrawn="1"/>
        </p:nvSpPr>
        <p:spPr>
          <a:xfrm>
            <a:off x="623393" y="1872481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79B11-8FAB-C2AF-A4E6-B05BF23C13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677A1C-06D1-CF8D-E01B-DB7E39BA404A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EC177B99-6191-56D3-8C42-CA489CF38F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393" y="3272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31E272E-F4B2-59A0-1367-10834CC6A6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09793" y="3272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E29FA245-2716-15C3-9CC0-24C019AF4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393" y="4676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F06AC3B-BADA-70A5-217D-D76AF1B09A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09793" y="4676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97E9FB-B66A-9D5F-DEB7-0ED73CBF7B84}"/>
              </a:ext>
            </a:extLst>
          </p:cNvPr>
          <p:cNvSpPr txBox="1"/>
          <p:nvPr userDrawn="1"/>
        </p:nvSpPr>
        <p:spPr>
          <a:xfrm>
            <a:off x="478800" y="3358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3443A2-E1D1-674D-5537-764D79347D2F}"/>
              </a:ext>
            </a:extLst>
          </p:cNvPr>
          <p:cNvSpPr txBox="1"/>
          <p:nvPr userDrawn="1"/>
        </p:nvSpPr>
        <p:spPr>
          <a:xfrm>
            <a:off x="478800" y="4762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07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ihandform 30">
            <a:extLst>
              <a:ext uri="{FF2B5EF4-FFF2-40B4-BE49-F238E27FC236}">
                <a16:creationId xmlns:a16="http://schemas.microsoft.com/office/drawing/2014/main" id="{D2A0CA0C-D3D5-44C3-0C84-03A99FCD542D}"/>
              </a:ext>
            </a:extLst>
          </p:cNvPr>
          <p:cNvSpPr/>
          <p:nvPr userDrawn="1"/>
        </p:nvSpPr>
        <p:spPr>
          <a:xfrm flipV="1">
            <a:off x="623393" y="2961394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6B6C07A1-AC0D-7AFA-09BA-8F86CE96718C}"/>
              </a:ext>
            </a:extLst>
          </p:cNvPr>
          <p:cNvSpPr/>
          <p:nvPr userDrawn="1"/>
        </p:nvSpPr>
        <p:spPr>
          <a:xfrm flipV="1">
            <a:off x="623393" y="4053599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0C7C414D-5243-CA8E-6A3E-7590E31E4837}"/>
              </a:ext>
            </a:extLst>
          </p:cNvPr>
          <p:cNvSpPr/>
          <p:nvPr userDrawn="1"/>
        </p:nvSpPr>
        <p:spPr>
          <a:xfrm flipV="1">
            <a:off x="623393" y="5142796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1E2572C6-AB2F-B4CC-A3D3-066FD959ADF3}"/>
              </a:ext>
            </a:extLst>
          </p:cNvPr>
          <p:cNvSpPr/>
          <p:nvPr userDrawn="1"/>
        </p:nvSpPr>
        <p:spPr>
          <a:xfrm flipV="1">
            <a:off x="623393" y="1872481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E22861-A620-FD03-7866-A75BA82A0E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D9A2FF8-3E6E-0559-C2D2-88AC97CD1EB3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50F09C28-63B4-42A9-00C0-E99DFD4220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393" y="2961395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0697DBDC-6342-E1E1-5D80-DDA2884F5B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09793" y="2961395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6B464097-BBF3-D34D-829C-ED7C8018DE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393" y="4053600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861E9D6E-F073-9A39-F430-5D8D821668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4053600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7A910493-84D8-53B7-A054-EFB88C5817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393" y="5142797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F803D31B-8A2D-C497-34B6-9801C8EEF3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09793" y="5142797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453F7B-826B-C3CC-A573-3F52027C7BF7}"/>
              </a:ext>
            </a:extLst>
          </p:cNvPr>
          <p:cNvSpPr txBox="1"/>
          <p:nvPr userDrawn="1"/>
        </p:nvSpPr>
        <p:spPr>
          <a:xfrm>
            <a:off x="478800" y="3047074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5205F6-33C6-28FA-7B24-6CD7D3F17B33}"/>
              </a:ext>
            </a:extLst>
          </p:cNvPr>
          <p:cNvSpPr txBox="1"/>
          <p:nvPr userDrawn="1"/>
        </p:nvSpPr>
        <p:spPr>
          <a:xfrm>
            <a:off x="478800" y="4139279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3426F3-E607-30E1-6F07-88628E28FC3D}"/>
              </a:ext>
            </a:extLst>
          </p:cNvPr>
          <p:cNvSpPr txBox="1"/>
          <p:nvPr userDrawn="1"/>
        </p:nvSpPr>
        <p:spPr>
          <a:xfrm>
            <a:off x="478800" y="5228477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94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C1C9B92C-F735-7A40-163C-053612BDB9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6BC7B55-BBBC-BFF0-7467-73F939CD6D9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41FBA56B-1BED-D99C-C690-0289ECC1CA6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21F25B4-BDEB-4B77-3D65-AFAE274AFE6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07C6CE3-63FC-32B2-CA58-C563041E67A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DFF20235-7354-579D-E27D-D74CC8F4444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C728841A-8FD7-5091-10E4-65FCABC77E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34AF600-8B44-11FD-55AF-16E978E2F19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672C316F-2567-45C5-233F-D7783F4CA11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1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D77A610-5A42-F4B3-5701-3EDCAC96F555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29E10E-7FAC-C1BA-FC89-2F1A50DC7D32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Bildplatzhalter 127">
            <a:extLst>
              <a:ext uri="{FF2B5EF4-FFF2-40B4-BE49-F238E27FC236}">
                <a16:creationId xmlns:a16="http://schemas.microsoft.com/office/drawing/2014/main" id="{8F162507-8A79-84ED-48FD-CCBD558826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0417318-0CDC-DCFC-5E94-CEF8C79CAA9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7CCC56D-8473-6D57-8F4A-8BDCD6F1B6A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2212524E-CF91-07A8-925D-7A3CF9C2FE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85D1AD8-73E6-22E9-A7D4-9FBD62988FD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D65CED9-FADC-9D6E-C922-F7FF564D798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1A806418-CFF3-2895-A6F5-B19C24B3A93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79D5D6E0-7DB4-2431-3E48-5411782FB86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501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17E19EF-E7B6-AEEE-F382-8DC1C715CA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D5B6EF5C-DE82-62C9-27EF-19F1CF17717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6A21743E-F25C-8C0D-FB0F-0C069D2CD95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5F5694E8-C59F-405D-F921-37C809D1A32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9EFF23DB-1177-7B4C-F688-E5687FD0592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8E7A6247-C998-058E-7E0B-0941FB756F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9BAB5A1E-F288-6EAD-C790-9DB5DC7F4C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7DEF3F6D-11D9-35B0-BE1A-89E5BE4896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87726D28-42D4-C604-1633-3EC74DEB53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113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805228A7-0FD4-9B41-F935-BA2CE527CCC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F160BD4-6A56-EDD2-A76A-8B57746BE3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3BBD098C-D69A-71C6-53B4-DD452409676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06F08F24-40A3-803B-59DF-428D617F01B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AC99DB4-06A1-2B5A-F6E1-5B8CD661966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3AB5A742-79E2-410A-D919-F1BB65C454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98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wert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0527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0527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8" name="Textplatzhalter 34">
            <a:extLst>
              <a:ext uri="{FF2B5EF4-FFF2-40B4-BE49-F238E27FC236}">
                <a16:creationId xmlns:a16="http://schemas.microsoft.com/office/drawing/2014/main" id="{496D930E-441F-FE5F-9B8F-DFE231BFE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4400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33" name="Grafik 132" descr="Markee nicht mehr folgen Silhouette">
            <a:extLst>
              <a:ext uri="{FF2B5EF4-FFF2-40B4-BE49-F238E27FC236}">
                <a16:creationId xmlns:a16="http://schemas.microsoft.com/office/drawing/2014/main" id="{B7B71BA5-CBBB-B98E-D081-8F780F3137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2539355"/>
            <a:ext cx="317373" cy="317373"/>
          </a:xfrm>
          <a:prstGeom prst="rect">
            <a:avLst/>
          </a:prstGeom>
        </p:spPr>
      </p:pic>
      <p:pic>
        <p:nvPicPr>
          <p:cNvPr id="134" name="Grafik 133" descr="Marke folgen Silhouette">
            <a:extLst>
              <a:ext uri="{FF2B5EF4-FFF2-40B4-BE49-F238E27FC236}">
                <a16:creationId xmlns:a16="http://schemas.microsoft.com/office/drawing/2014/main" id="{966D70AC-D34B-36F2-0BED-0C9AD74485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2521004"/>
            <a:ext cx="317373" cy="317373"/>
          </a:xfrm>
          <a:prstGeom prst="rect">
            <a:avLst/>
          </a:prstGeom>
        </p:spPr>
      </p:pic>
      <p:pic>
        <p:nvPicPr>
          <p:cNvPr id="135" name="Grafik 134" descr="Marke folgen Silhouette">
            <a:extLst>
              <a:ext uri="{FF2B5EF4-FFF2-40B4-BE49-F238E27FC236}">
                <a16:creationId xmlns:a16="http://schemas.microsoft.com/office/drawing/2014/main" id="{A7288556-A5AE-5CA0-3F7F-663E844778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112724"/>
            <a:ext cx="317373" cy="317373"/>
          </a:xfrm>
          <a:prstGeom prst="rect">
            <a:avLst/>
          </a:prstGeom>
        </p:spPr>
      </p:pic>
      <p:pic>
        <p:nvPicPr>
          <p:cNvPr id="136" name="Grafik 135" descr="Marke folgen Silhouette">
            <a:extLst>
              <a:ext uri="{FF2B5EF4-FFF2-40B4-BE49-F238E27FC236}">
                <a16:creationId xmlns:a16="http://schemas.microsoft.com/office/drawing/2014/main" id="{66E300A8-6DA4-D7F0-B31D-08EB7FF03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704444"/>
            <a:ext cx="317373" cy="317373"/>
          </a:xfrm>
          <a:prstGeom prst="rect">
            <a:avLst/>
          </a:prstGeom>
        </p:spPr>
      </p:pic>
      <p:pic>
        <p:nvPicPr>
          <p:cNvPr id="137" name="Grafik 136" descr="Marke folgen Silhouette">
            <a:extLst>
              <a:ext uri="{FF2B5EF4-FFF2-40B4-BE49-F238E27FC236}">
                <a16:creationId xmlns:a16="http://schemas.microsoft.com/office/drawing/2014/main" id="{731A418C-7249-E1BD-7D69-F75B7A86F5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296164"/>
            <a:ext cx="317373" cy="317373"/>
          </a:xfrm>
          <a:prstGeom prst="rect">
            <a:avLst/>
          </a:prstGeom>
        </p:spPr>
      </p:pic>
      <p:pic>
        <p:nvPicPr>
          <p:cNvPr id="138" name="Grafik 137" descr="Marke folgen Silhouette">
            <a:extLst>
              <a:ext uri="{FF2B5EF4-FFF2-40B4-BE49-F238E27FC236}">
                <a16:creationId xmlns:a16="http://schemas.microsoft.com/office/drawing/2014/main" id="{736AC93A-8F3B-34B7-7E68-7914D04454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887884"/>
            <a:ext cx="317373" cy="317373"/>
          </a:xfrm>
          <a:prstGeom prst="rect">
            <a:avLst/>
          </a:prstGeom>
        </p:spPr>
      </p:pic>
      <p:pic>
        <p:nvPicPr>
          <p:cNvPr id="139" name="Grafik 138" descr="Marke folgen Silhouette">
            <a:extLst>
              <a:ext uri="{FF2B5EF4-FFF2-40B4-BE49-F238E27FC236}">
                <a16:creationId xmlns:a16="http://schemas.microsoft.com/office/drawing/2014/main" id="{84255265-3044-DA3A-70D8-97CACDF0D5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5479604"/>
            <a:ext cx="317373" cy="317373"/>
          </a:xfrm>
          <a:prstGeom prst="rect">
            <a:avLst/>
          </a:prstGeom>
        </p:spPr>
      </p:pic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82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21744" y="1803218"/>
            <a:ext cx="504056" cy="504056"/>
          </a:xfrm>
          <a:prstGeom prst="rect">
            <a:avLst/>
          </a:prstGeom>
        </p:spPr>
      </p:pic>
      <p:pic>
        <p:nvPicPr>
          <p:cNvPr id="148" name="Grafik 147" descr="Markee nicht mehr folgen Silhouette">
            <a:extLst>
              <a:ext uri="{FF2B5EF4-FFF2-40B4-BE49-F238E27FC236}">
                <a16:creationId xmlns:a16="http://schemas.microsoft.com/office/drawing/2014/main" id="{229FAAD9-FC11-B72B-9991-ADE5DED1F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127405"/>
            <a:ext cx="317373" cy="317373"/>
          </a:xfrm>
          <a:prstGeom prst="rect">
            <a:avLst/>
          </a:prstGeom>
        </p:spPr>
      </p:pic>
      <p:pic>
        <p:nvPicPr>
          <p:cNvPr id="149" name="Grafik 148" descr="Markee nicht mehr folgen Silhouette">
            <a:extLst>
              <a:ext uri="{FF2B5EF4-FFF2-40B4-BE49-F238E27FC236}">
                <a16:creationId xmlns:a16="http://schemas.microsoft.com/office/drawing/2014/main" id="{94194109-EDFB-F4EB-9CE7-41D2C33D2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715455"/>
            <a:ext cx="317373" cy="317373"/>
          </a:xfrm>
          <a:prstGeom prst="rect">
            <a:avLst/>
          </a:prstGeom>
        </p:spPr>
      </p:pic>
      <p:pic>
        <p:nvPicPr>
          <p:cNvPr id="150" name="Grafik 149" descr="Markee nicht mehr folgen Silhouette">
            <a:extLst>
              <a:ext uri="{FF2B5EF4-FFF2-40B4-BE49-F238E27FC236}">
                <a16:creationId xmlns:a16="http://schemas.microsoft.com/office/drawing/2014/main" id="{E9FEB656-E690-4F37-5DA6-9F4752C93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303505"/>
            <a:ext cx="317373" cy="317373"/>
          </a:xfrm>
          <a:prstGeom prst="rect">
            <a:avLst/>
          </a:prstGeom>
        </p:spPr>
      </p:pic>
      <p:pic>
        <p:nvPicPr>
          <p:cNvPr id="151" name="Grafik 150" descr="Markee nicht mehr folgen Silhouette">
            <a:extLst>
              <a:ext uri="{FF2B5EF4-FFF2-40B4-BE49-F238E27FC236}">
                <a16:creationId xmlns:a16="http://schemas.microsoft.com/office/drawing/2014/main" id="{A67CB662-39BF-88BA-CF3A-CE239BCB31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891555"/>
            <a:ext cx="317373" cy="317373"/>
          </a:xfrm>
          <a:prstGeom prst="rect">
            <a:avLst/>
          </a:prstGeom>
        </p:spPr>
      </p:pic>
      <p:pic>
        <p:nvPicPr>
          <p:cNvPr id="152" name="Grafik 151" descr="Markee nicht mehr folgen Silhouette">
            <a:extLst>
              <a:ext uri="{FF2B5EF4-FFF2-40B4-BE49-F238E27FC236}">
                <a16:creationId xmlns:a16="http://schemas.microsoft.com/office/drawing/2014/main" id="{895243B1-F30B-C8F9-9B2C-BC4E65098D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5479604"/>
            <a:ext cx="317373" cy="31737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CF1A94-B5CD-BC2F-BC51-BFB1B55142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000" y="6238800"/>
            <a:ext cx="6303600" cy="6197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AEFFF52F-DD39-4D3B-B6FB-BAD026372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0527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0BEC01C-89C2-487B-D824-32CADD242D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0527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E10D3DD7-0016-9A19-BBC7-6D7A8F2836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0527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7FA3A0EB-0C83-BEE1-23D1-2D033D944A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0527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330E2F-9B6B-5DE7-317B-C7D71F747C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60527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39493C17-1F12-8AF2-07D2-B3FDD11BF0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24400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FBF17825-7288-9A68-7012-01E710B910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4400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22E422D-C940-C2E0-0B04-271E2AEC85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24400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C3A74D6-FA38-8A79-2C64-49E45609EA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4400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BEBF90AF-B3DD-3B03-4EE1-04F4271A83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4400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79FB7E2-7BA6-C18B-AC7F-F85B7C3B77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4400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86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4570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1" name="Grafik 20" descr="Marke folgen Silhouette">
            <a:extLst>
              <a:ext uri="{FF2B5EF4-FFF2-40B4-BE49-F238E27FC236}">
                <a16:creationId xmlns:a16="http://schemas.microsoft.com/office/drawing/2014/main" id="{4C4CA231-1F06-35B7-3FC5-F5114024B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4579" y="1772816"/>
            <a:ext cx="727200" cy="727200"/>
          </a:xfrm>
          <a:prstGeom prst="rect">
            <a:avLst/>
          </a:prstGeom>
        </p:spPr>
      </p:pic>
      <p:pic>
        <p:nvPicPr>
          <p:cNvPr id="22" name="Grafik 21" descr="Markee nicht mehr folgen Silhouette">
            <a:extLst>
              <a:ext uri="{FF2B5EF4-FFF2-40B4-BE49-F238E27FC236}">
                <a16:creationId xmlns:a16="http://schemas.microsoft.com/office/drawing/2014/main" id="{38D66307-2FFF-EF18-2D45-2EDDB3533E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2428" y="4109129"/>
            <a:ext cx="727200" cy="7272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EE85DF-7507-8F60-840F-2746BA6F3A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9200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Datumsplatzhalter 47">
            <a:extLst>
              <a:ext uri="{FF2B5EF4-FFF2-40B4-BE49-F238E27FC236}">
                <a16:creationId xmlns:a16="http://schemas.microsoft.com/office/drawing/2014/main" id="{82C2DEA1-5961-4250-7434-A747BA75E5D9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Foliennummernplatzhalter 49">
            <a:extLst>
              <a:ext uri="{FF2B5EF4-FFF2-40B4-BE49-F238E27FC236}">
                <a16:creationId xmlns:a16="http://schemas.microsoft.com/office/drawing/2014/main" id="{5D02DCA6-7D2B-369C-5020-7D8FE227BA66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FC75CC07-FBAE-F327-F89A-6DD7A7BFD9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8586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3C9D2768-23B4-D76A-1CD0-289D3378E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5585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F32B7167-1876-8CAE-C9D7-85C4E08474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4570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711CCE7-985C-4BC5-9605-3B5F47247B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8586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E9465B2-9EAB-2D48-3C7D-752774801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5585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8959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3411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3411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14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09" y="1803218"/>
            <a:ext cx="504056" cy="50405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A6E6C-500E-893C-A451-73369A96D5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7B2C6C14-BCF3-C796-4D78-6122F03E5A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44072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B9F4657-76F8-E014-370F-C29C84FD9C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3411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6433335-AD76-F049-A8A2-CCE576FAD5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411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9B9DD5AF-C23C-2DCD-13A9-99DC33E14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411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33161FF4-F593-8A25-269E-9AC8646267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4072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AC1EEEB-3875-F994-1723-2F748D1FCB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4072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7F69F04-ADAF-7979-CEA7-9DE2C18609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4072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8316A3CD-CE3A-FC2B-3499-C3D5A8F03A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44072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1721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>
            <a:extLst>
              <a:ext uri="{FF2B5EF4-FFF2-40B4-BE49-F238E27FC236}">
                <a16:creationId xmlns:a16="http://schemas.microsoft.com/office/drawing/2014/main" id="{0C23D2F9-E443-5FFB-5D58-0B35E48F5480}"/>
              </a:ext>
            </a:extLst>
          </p:cNvPr>
          <p:cNvSpPr/>
          <p:nvPr userDrawn="1"/>
        </p:nvSpPr>
        <p:spPr>
          <a:xfrm>
            <a:off x="7123802" y="2493482"/>
            <a:ext cx="4446000" cy="3117600"/>
          </a:xfrm>
          <a:custGeom>
            <a:avLst/>
            <a:gdLst>
              <a:gd name="connsiteX0" fmla="*/ 0 w 4446000"/>
              <a:gd name="connsiteY0" fmla="*/ 0 h 3117600"/>
              <a:gd name="connsiteX1" fmla="*/ 4446000 w 4446000"/>
              <a:gd name="connsiteY1" fmla="*/ 0 h 3117600"/>
              <a:gd name="connsiteX2" fmla="*/ 4446000 w 4446000"/>
              <a:gd name="connsiteY2" fmla="*/ 1872000 h 3117600"/>
              <a:gd name="connsiteX3" fmla="*/ 4446000 w 4446000"/>
              <a:gd name="connsiteY3" fmla="*/ 1946787 h 3117600"/>
              <a:gd name="connsiteX4" fmla="*/ 4446000 w 4446000"/>
              <a:gd name="connsiteY4" fmla="*/ 2026800 h 3117600"/>
              <a:gd name="connsiteX5" fmla="*/ 4446000 w 4446000"/>
              <a:gd name="connsiteY5" fmla="*/ 2028485 h 3117600"/>
              <a:gd name="connsiteX6" fmla="*/ 4446000 w 4446000"/>
              <a:gd name="connsiteY6" fmla="*/ 2155516 h 3117600"/>
              <a:gd name="connsiteX7" fmla="*/ 4446000 w 4446000"/>
              <a:gd name="connsiteY7" fmla="*/ 2252614 h 3117600"/>
              <a:gd name="connsiteX8" fmla="*/ 4446000 w 4446000"/>
              <a:gd name="connsiteY8" fmla="*/ 2303669 h 3117600"/>
              <a:gd name="connsiteX9" fmla="*/ 4446000 w 4446000"/>
              <a:gd name="connsiteY9" fmla="*/ 2369595 h 3117600"/>
              <a:gd name="connsiteX10" fmla="*/ 4446000 w 4446000"/>
              <a:gd name="connsiteY10" fmla="*/ 2392072 h 3117600"/>
              <a:gd name="connsiteX11" fmla="*/ 4446000 w 4446000"/>
              <a:gd name="connsiteY11" fmla="*/ 2515497 h 3117600"/>
              <a:gd name="connsiteX12" fmla="*/ 4446000 w 4446000"/>
              <a:gd name="connsiteY12" fmla="*/ 2774805 h 3117600"/>
              <a:gd name="connsiteX13" fmla="*/ 4103205 w 4446000"/>
              <a:gd name="connsiteY13" fmla="*/ 3117600 h 3117600"/>
              <a:gd name="connsiteX14" fmla="*/ 3292677 w 4446000"/>
              <a:gd name="connsiteY14" fmla="*/ 3117600 h 3117600"/>
              <a:gd name="connsiteX15" fmla="*/ 2346297 w 4446000"/>
              <a:gd name="connsiteY15" fmla="*/ 3117600 h 3117600"/>
              <a:gd name="connsiteX16" fmla="*/ 2200395 w 4446000"/>
              <a:gd name="connsiteY16" fmla="*/ 3117600 h 3117600"/>
              <a:gd name="connsiteX17" fmla="*/ 1857600 w 4446000"/>
              <a:gd name="connsiteY17" fmla="*/ 3117600 h 3117600"/>
              <a:gd name="connsiteX18" fmla="*/ 0 w 4446000"/>
              <a:gd name="connsiteY18" fmla="*/ 3117600 h 3117600"/>
              <a:gd name="connsiteX19" fmla="*/ 0 w 4446000"/>
              <a:gd name="connsiteY19" fmla="*/ 2303669 h 3117600"/>
              <a:gd name="connsiteX20" fmla="*/ 0 w 4446000"/>
              <a:gd name="connsiteY20" fmla="*/ 813931 h 3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6000" h="3117600">
                <a:moveTo>
                  <a:pt x="0" y="0"/>
                </a:moveTo>
                <a:lnTo>
                  <a:pt x="4446000" y="0"/>
                </a:lnTo>
                <a:lnTo>
                  <a:pt x="4446000" y="1872000"/>
                </a:lnTo>
                <a:lnTo>
                  <a:pt x="4446000" y="1946787"/>
                </a:lnTo>
                <a:lnTo>
                  <a:pt x="4446000" y="2026800"/>
                </a:lnTo>
                <a:lnTo>
                  <a:pt x="4446000" y="2028485"/>
                </a:lnTo>
                <a:lnTo>
                  <a:pt x="4446000" y="2155516"/>
                </a:lnTo>
                <a:lnTo>
                  <a:pt x="4446000" y="2252614"/>
                </a:lnTo>
                <a:lnTo>
                  <a:pt x="4446000" y="2303669"/>
                </a:lnTo>
                <a:lnTo>
                  <a:pt x="4446000" y="2369595"/>
                </a:lnTo>
                <a:lnTo>
                  <a:pt x="4446000" y="2392072"/>
                </a:lnTo>
                <a:lnTo>
                  <a:pt x="4446000" y="2515497"/>
                </a:lnTo>
                <a:lnTo>
                  <a:pt x="4446000" y="2774805"/>
                </a:lnTo>
                <a:cubicBezTo>
                  <a:pt x="4446000" y="2964125"/>
                  <a:pt x="4292525" y="3117600"/>
                  <a:pt x="4103205" y="3117600"/>
                </a:cubicBezTo>
                <a:lnTo>
                  <a:pt x="3292677" y="3117600"/>
                </a:lnTo>
                <a:lnTo>
                  <a:pt x="2346297" y="3117600"/>
                </a:lnTo>
                <a:lnTo>
                  <a:pt x="2200395" y="3117600"/>
                </a:lnTo>
                <a:lnTo>
                  <a:pt x="1857600" y="3117600"/>
                </a:lnTo>
                <a:lnTo>
                  <a:pt x="0" y="3117600"/>
                </a:lnTo>
                <a:lnTo>
                  <a:pt x="0" y="2303669"/>
                </a:lnTo>
                <a:lnTo>
                  <a:pt x="0" y="81393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E78B612-395C-9A45-2EA3-5E8851FECF83}"/>
              </a:ext>
            </a:extLst>
          </p:cNvPr>
          <p:cNvSpPr/>
          <p:nvPr userDrawn="1"/>
        </p:nvSpPr>
        <p:spPr>
          <a:xfrm>
            <a:off x="623393" y="1872000"/>
            <a:ext cx="5374206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16200000">
            <a:off x="4379156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73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95F91C-D51B-461B-F556-6569D8EBA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3976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7275A4A-D656-77BF-9D8F-6B7E1365D347}"/>
              </a:ext>
            </a:extLst>
          </p:cNvPr>
          <p:cNvSpPr/>
          <p:nvPr userDrawn="1"/>
        </p:nvSpPr>
        <p:spPr>
          <a:xfrm>
            <a:off x="623393" y="2493483"/>
            <a:ext cx="4446000" cy="3117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AAF62B16-498C-B961-BC78-044418969D5D}"/>
              </a:ext>
            </a:extLst>
          </p:cNvPr>
          <p:cNvSpPr/>
          <p:nvPr userDrawn="1"/>
        </p:nvSpPr>
        <p:spPr>
          <a:xfrm>
            <a:off x="6196787" y="1872000"/>
            <a:ext cx="5374206" cy="4363200"/>
          </a:xfrm>
          <a:custGeom>
            <a:avLst/>
            <a:gdLst>
              <a:gd name="connsiteX0" fmla="*/ 0 w 5374206"/>
              <a:gd name="connsiteY0" fmla="*/ 0 h 4363200"/>
              <a:gd name="connsiteX1" fmla="*/ 5374206 w 5374206"/>
              <a:gd name="connsiteY1" fmla="*/ 0 h 4363200"/>
              <a:gd name="connsiteX2" fmla="*/ 5374206 w 5374206"/>
              <a:gd name="connsiteY2" fmla="*/ 1245599 h 4363200"/>
              <a:gd name="connsiteX3" fmla="*/ 5374206 w 5374206"/>
              <a:gd name="connsiteY3" fmla="*/ 3117599 h 4363200"/>
              <a:gd name="connsiteX4" fmla="*/ 5374206 w 5374206"/>
              <a:gd name="connsiteY4" fmla="*/ 3192386 h 4363200"/>
              <a:gd name="connsiteX5" fmla="*/ 5374206 w 5374206"/>
              <a:gd name="connsiteY5" fmla="*/ 3272399 h 4363200"/>
              <a:gd name="connsiteX6" fmla="*/ 5374206 w 5374206"/>
              <a:gd name="connsiteY6" fmla="*/ 3274084 h 4363200"/>
              <a:gd name="connsiteX7" fmla="*/ 5374206 w 5374206"/>
              <a:gd name="connsiteY7" fmla="*/ 3285192 h 4363200"/>
              <a:gd name="connsiteX8" fmla="*/ 5374206 w 5374206"/>
              <a:gd name="connsiteY8" fmla="*/ 3401115 h 4363200"/>
              <a:gd name="connsiteX9" fmla="*/ 5374206 w 5374206"/>
              <a:gd name="connsiteY9" fmla="*/ 3498213 h 4363200"/>
              <a:gd name="connsiteX10" fmla="*/ 5374206 w 5374206"/>
              <a:gd name="connsiteY10" fmla="*/ 3549268 h 4363200"/>
              <a:gd name="connsiteX11" fmla="*/ 5374206 w 5374206"/>
              <a:gd name="connsiteY11" fmla="*/ 3615194 h 4363200"/>
              <a:gd name="connsiteX12" fmla="*/ 5374206 w 5374206"/>
              <a:gd name="connsiteY12" fmla="*/ 3637671 h 4363200"/>
              <a:gd name="connsiteX13" fmla="*/ 5374206 w 5374206"/>
              <a:gd name="connsiteY13" fmla="*/ 3761096 h 4363200"/>
              <a:gd name="connsiteX14" fmla="*/ 5374206 w 5374206"/>
              <a:gd name="connsiteY14" fmla="*/ 4020404 h 4363200"/>
              <a:gd name="connsiteX15" fmla="*/ 5031411 w 5374206"/>
              <a:gd name="connsiteY15" fmla="*/ 4363199 h 4363200"/>
              <a:gd name="connsiteX16" fmla="*/ 4301206 w 5374206"/>
              <a:gd name="connsiteY16" fmla="*/ 4363199 h 4363200"/>
              <a:gd name="connsiteX17" fmla="*/ 4220883 w 5374206"/>
              <a:gd name="connsiteY17" fmla="*/ 4363199 h 4363200"/>
              <a:gd name="connsiteX18" fmla="*/ 4148877 w 5374206"/>
              <a:gd name="connsiteY18" fmla="*/ 4363199 h 4363200"/>
              <a:gd name="connsiteX19" fmla="*/ 4148877 w 5374206"/>
              <a:gd name="connsiteY19" fmla="*/ 4363200 h 4363200"/>
              <a:gd name="connsiteX20" fmla="*/ 3418672 w 5374206"/>
              <a:gd name="connsiteY20" fmla="*/ 4363200 h 4363200"/>
              <a:gd name="connsiteX21" fmla="*/ 730205 w 5374206"/>
              <a:gd name="connsiteY21" fmla="*/ 4363200 h 4363200"/>
              <a:gd name="connsiteX22" fmla="*/ 0 w 5374206"/>
              <a:gd name="connsiteY22" fmla="*/ 4363200 h 4363200"/>
              <a:gd name="connsiteX23" fmla="*/ 0 w 5374206"/>
              <a:gd name="connsiteY23" fmla="*/ 3285192 h 4363200"/>
              <a:gd name="connsiteX24" fmla="*/ 0 w 5374206"/>
              <a:gd name="connsiteY24" fmla="*/ 1245600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4206" h="4363200">
                <a:moveTo>
                  <a:pt x="0" y="0"/>
                </a:moveTo>
                <a:lnTo>
                  <a:pt x="5374206" y="0"/>
                </a:lnTo>
                <a:lnTo>
                  <a:pt x="5374206" y="1245599"/>
                </a:lnTo>
                <a:lnTo>
                  <a:pt x="5374206" y="3117599"/>
                </a:lnTo>
                <a:lnTo>
                  <a:pt x="5374206" y="3192386"/>
                </a:lnTo>
                <a:lnTo>
                  <a:pt x="5374206" y="3272399"/>
                </a:lnTo>
                <a:lnTo>
                  <a:pt x="5374206" y="3274084"/>
                </a:lnTo>
                <a:lnTo>
                  <a:pt x="5374206" y="3285192"/>
                </a:lnTo>
                <a:lnTo>
                  <a:pt x="5374206" y="3401115"/>
                </a:lnTo>
                <a:lnTo>
                  <a:pt x="5374206" y="3498213"/>
                </a:lnTo>
                <a:lnTo>
                  <a:pt x="5374206" y="3549268"/>
                </a:lnTo>
                <a:lnTo>
                  <a:pt x="5374206" y="3615194"/>
                </a:lnTo>
                <a:lnTo>
                  <a:pt x="5374206" y="3637671"/>
                </a:lnTo>
                <a:lnTo>
                  <a:pt x="5374206" y="3761096"/>
                </a:lnTo>
                <a:lnTo>
                  <a:pt x="5374206" y="4020404"/>
                </a:lnTo>
                <a:cubicBezTo>
                  <a:pt x="5374206" y="4209724"/>
                  <a:pt x="5220731" y="4363199"/>
                  <a:pt x="5031411" y="4363199"/>
                </a:cubicBezTo>
                <a:lnTo>
                  <a:pt x="4301206" y="4363199"/>
                </a:lnTo>
                <a:lnTo>
                  <a:pt x="4220883" y="4363199"/>
                </a:lnTo>
                <a:lnTo>
                  <a:pt x="4148877" y="4363199"/>
                </a:lnTo>
                <a:lnTo>
                  <a:pt x="4148877" y="4363200"/>
                </a:lnTo>
                <a:lnTo>
                  <a:pt x="3418672" y="4363200"/>
                </a:lnTo>
                <a:lnTo>
                  <a:pt x="730205" y="4363200"/>
                </a:lnTo>
                <a:lnTo>
                  <a:pt x="0" y="4363200"/>
                </a:lnTo>
                <a:lnTo>
                  <a:pt x="0" y="3285192"/>
                </a:lnTo>
                <a:lnTo>
                  <a:pt x="0" y="124560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788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5400000">
            <a:off x="3452028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284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A237BE-44A5-C323-9807-50AE04CC8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872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mit Favo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41E554AE-7E35-079E-6C8E-3D98E433080D}"/>
              </a:ext>
            </a:extLst>
          </p:cNvPr>
          <p:cNvSpPr/>
          <p:nvPr userDrawn="1"/>
        </p:nvSpPr>
        <p:spPr>
          <a:xfrm>
            <a:off x="6916275" y="2493482"/>
            <a:ext cx="4653528" cy="3117601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B265066E-CE7C-E338-13DA-38ACA84714CF}"/>
              </a:ext>
            </a:extLst>
          </p:cNvPr>
          <p:cNvSpPr>
            <a:spLocks noChangeAspect="1"/>
          </p:cNvSpPr>
          <p:nvPr userDrawn="1"/>
        </p:nvSpPr>
        <p:spPr>
          <a:xfrm>
            <a:off x="736807" y="2013883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2E7C1417-DA32-FEC1-B9FF-E939BD67F0BF}"/>
              </a:ext>
            </a:extLst>
          </p:cNvPr>
          <p:cNvSpPr>
            <a:spLocks noChangeAspect="1"/>
          </p:cNvSpPr>
          <p:nvPr userDrawn="1"/>
        </p:nvSpPr>
        <p:spPr>
          <a:xfrm>
            <a:off x="623475" y="1870198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292883" cy="4221296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99FF8B-5226-7B9A-84F0-0A0D1484D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8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59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-Analy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053600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0DA30C4-C2D3-EC2C-01FC-573B8D8C2E64}"/>
              </a:ext>
            </a:extLst>
          </p:cNvPr>
          <p:cNvGrpSpPr/>
          <p:nvPr userDrawn="1"/>
        </p:nvGrpSpPr>
        <p:grpSpPr>
          <a:xfrm>
            <a:off x="4946519" y="2826819"/>
            <a:ext cx="2298963" cy="2298763"/>
            <a:chOff x="4655837" y="2416598"/>
            <a:chExt cx="2880323" cy="2880071"/>
          </a:xfrm>
        </p:grpSpPr>
        <p:sp>
          <p:nvSpPr>
            <p:cNvPr id="2" name="Freihandform: Form 32">
              <a:extLst>
                <a:ext uri="{FF2B5EF4-FFF2-40B4-BE49-F238E27FC236}">
                  <a16:creationId xmlns:a16="http://schemas.microsoft.com/office/drawing/2014/main" id="{B1B1E1CF-28EE-64E1-2E71-1A793AEEADB2}"/>
                </a:ext>
              </a:extLst>
            </p:cNvPr>
            <p:cNvSpPr/>
            <p:nvPr userDrawn="1"/>
          </p:nvSpPr>
          <p:spPr bwMode="gray">
            <a:xfrm rot="2700000" flipH="1" flipV="1">
              <a:off x="5052551" y="2421837"/>
              <a:ext cx="839499" cy="1632928"/>
            </a:xfrm>
            <a:custGeom>
              <a:avLst/>
              <a:gdLst>
                <a:gd name="connsiteX0" fmla="*/ 312128 w 731813"/>
                <a:gd name="connsiteY0" fmla="*/ 1421559 h 1423466"/>
                <a:gd name="connsiteX1" fmla="*/ 309909 w 731813"/>
                <a:gd name="connsiteY1" fmla="*/ 1423466 h 1423466"/>
                <a:gd name="connsiteX2" fmla="*/ 0 w 731813"/>
                <a:gd name="connsiteY2" fmla="*/ 1113557 h 1423466"/>
                <a:gd name="connsiteX3" fmla="*/ 2271 w 731813"/>
                <a:gd name="connsiteY3" fmla="*/ 1111702 h 1423466"/>
                <a:gd name="connsiteX4" fmla="*/ 2271 w 731813"/>
                <a:gd name="connsiteY4" fmla="*/ 309857 h 1423466"/>
                <a:gd name="connsiteX5" fmla="*/ 2271 w 731813"/>
                <a:gd name="connsiteY5" fmla="*/ 309857 h 1423466"/>
                <a:gd name="connsiteX6" fmla="*/ 312128 w 731813"/>
                <a:gd name="connsiteY6" fmla="*/ 0 h 1423466"/>
                <a:gd name="connsiteX7" fmla="*/ 312128 w 731813"/>
                <a:gd name="connsiteY7" fmla="*/ 0 h 1423466"/>
                <a:gd name="connsiteX8" fmla="*/ 601942 w 731813"/>
                <a:gd name="connsiteY8" fmla="*/ 614429 h 1423466"/>
                <a:gd name="connsiteX9" fmla="*/ 602639 w 731813"/>
                <a:gd name="connsiteY9" fmla="*/ 629016 h 1423466"/>
                <a:gd name="connsiteX10" fmla="*/ 731813 w 731813"/>
                <a:gd name="connsiteY10" fmla="*/ 722492 h 1423466"/>
                <a:gd name="connsiteX11" fmla="*/ 600437 w 731813"/>
                <a:gd name="connsiteY11" fmla="*/ 817561 h 1423466"/>
                <a:gd name="connsiteX12" fmla="*/ 588142 w 731813"/>
                <a:gd name="connsiteY12" fmla="*/ 902766 h 1423466"/>
                <a:gd name="connsiteX13" fmla="*/ 312128 w 731813"/>
                <a:gd name="connsiteY13" fmla="*/ 1421559 h 142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1813" h="1423466">
                  <a:moveTo>
                    <a:pt x="312128" y="1421559"/>
                  </a:moveTo>
                  <a:lnTo>
                    <a:pt x="309909" y="1423466"/>
                  </a:lnTo>
                  <a:lnTo>
                    <a:pt x="0" y="1113557"/>
                  </a:lnTo>
                  <a:lnTo>
                    <a:pt x="2271" y="1111702"/>
                  </a:lnTo>
                  <a:cubicBezTo>
                    <a:pt x="223695" y="890279"/>
                    <a:pt x="223695" y="531281"/>
                    <a:pt x="2271" y="309857"/>
                  </a:cubicBezTo>
                  <a:lnTo>
                    <a:pt x="2271" y="309857"/>
                  </a:lnTo>
                  <a:lnTo>
                    <a:pt x="312128" y="0"/>
                  </a:lnTo>
                  <a:lnTo>
                    <a:pt x="312128" y="0"/>
                  </a:lnTo>
                  <a:cubicBezTo>
                    <a:pt x="483870" y="171742"/>
                    <a:pt x="580475" y="390168"/>
                    <a:pt x="601942" y="614429"/>
                  </a:cubicBezTo>
                  <a:lnTo>
                    <a:pt x="602639" y="629016"/>
                  </a:lnTo>
                  <a:lnTo>
                    <a:pt x="731813" y="722492"/>
                  </a:lnTo>
                  <a:lnTo>
                    <a:pt x="600437" y="817561"/>
                  </a:lnTo>
                  <a:lnTo>
                    <a:pt x="588142" y="902766"/>
                  </a:lnTo>
                  <a:cubicBezTo>
                    <a:pt x="551340" y="1092846"/>
                    <a:pt x="459335" y="1274352"/>
                    <a:pt x="312128" y="1421559"/>
                  </a:cubicBez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ihandform: Form 30">
              <a:extLst>
                <a:ext uri="{FF2B5EF4-FFF2-40B4-BE49-F238E27FC236}">
                  <a16:creationId xmlns:a16="http://schemas.microsoft.com/office/drawing/2014/main" id="{F986FC98-D557-C360-E83C-A946D4AD7744}"/>
                </a:ext>
              </a:extLst>
            </p:cNvPr>
            <p:cNvSpPr/>
            <p:nvPr userDrawn="1"/>
          </p:nvSpPr>
          <p:spPr bwMode="gray">
            <a:xfrm rot="2700000" flipH="1" flipV="1">
              <a:off x="4655833" y="4060452"/>
              <a:ext cx="1632928" cy="839505"/>
            </a:xfrm>
            <a:custGeom>
              <a:avLst/>
              <a:gdLst>
                <a:gd name="connsiteX0" fmla="*/ 1423466 w 1423466"/>
                <a:gd name="connsiteY0" fmla="*/ 419690 h 731818"/>
                <a:gd name="connsiteX1" fmla="*/ 1113609 w 1423466"/>
                <a:gd name="connsiteY1" fmla="*/ 729547 h 731818"/>
                <a:gd name="connsiteX2" fmla="*/ 1024664 w 1423466"/>
                <a:gd name="connsiteY2" fmla="*/ 656893 h 731818"/>
                <a:gd name="connsiteX3" fmla="*/ 311764 w 1423466"/>
                <a:gd name="connsiteY3" fmla="*/ 729547 h 731818"/>
                <a:gd name="connsiteX4" fmla="*/ 309909 w 1423466"/>
                <a:gd name="connsiteY4" fmla="*/ 731818 h 731818"/>
                <a:gd name="connsiteX5" fmla="*/ 0 w 1423466"/>
                <a:gd name="connsiteY5" fmla="*/ 421909 h 731818"/>
                <a:gd name="connsiteX6" fmla="*/ 1907 w 1423466"/>
                <a:gd name="connsiteY6" fmla="*/ 419690 h 731818"/>
                <a:gd name="connsiteX7" fmla="*/ 520701 w 1423466"/>
                <a:gd name="connsiteY7" fmla="*/ 143677 h 731818"/>
                <a:gd name="connsiteX8" fmla="*/ 605895 w 1423466"/>
                <a:gd name="connsiteY8" fmla="*/ 131383 h 731818"/>
                <a:gd name="connsiteX9" fmla="*/ 700969 w 1423466"/>
                <a:gd name="connsiteY9" fmla="*/ 0 h 731818"/>
                <a:gd name="connsiteX10" fmla="*/ 794449 w 1423466"/>
                <a:gd name="connsiteY10" fmla="*/ 129180 h 731818"/>
                <a:gd name="connsiteX11" fmla="*/ 809037 w 1423466"/>
                <a:gd name="connsiteY11" fmla="*/ 129876 h 731818"/>
                <a:gd name="connsiteX12" fmla="*/ 1356954 w 1423466"/>
                <a:gd name="connsiteY12" fmla="*/ 358809 h 73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466" h="731818">
                  <a:moveTo>
                    <a:pt x="1423466" y="419690"/>
                  </a:moveTo>
                  <a:lnTo>
                    <a:pt x="1113609" y="729547"/>
                  </a:lnTo>
                  <a:lnTo>
                    <a:pt x="1024664" y="656893"/>
                  </a:lnTo>
                  <a:cubicBezTo>
                    <a:pt x="804586" y="511584"/>
                    <a:pt x="505510" y="535802"/>
                    <a:pt x="311764" y="729547"/>
                  </a:cubicBezTo>
                  <a:lnTo>
                    <a:pt x="309909" y="731818"/>
                  </a:lnTo>
                  <a:lnTo>
                    <a:pt x="0" y="421909"/>
                  </a:lnTo>
                  <a:lnTo>
                    <a:pt x="1907" y="419690"/>
                  </a:lnTo>
                  <a:cubicBezTo>
                    <a:pt x="149114" y="272483"/>
                    <a:pt x="330620" y="180479"/>
                    <a:pt x="520701" y="143677"/>
                  </a:cubicBezTo>
                  <a:lnTo>
                    <a:pt x="605895" y="131383"/>
                  </a:lnTo>
                  <a:lnTo>
                    <a:pt x="700969" y="0"/>
                  </a:lnTo>
                  <a:lnTo>
                    <a:pt x="794449" y="129180"/>
                  </a:lnTo>
                  <a:lnTo>
                    <a:pt x="809037" y="129876"/>
                  </a:lnTo>
                  <a:cubicBezTo>
                    <a:pt x="1005266" y="148661"/>
                    <a:pt x="1197027" y="224972"/>
                    <a:pt x="1356954" y="358809"/>
                  </a:cubicBezTo>
                  <a:close/>
                </a:path>
              </a:pathLst>
            </a:custGeom>
            <a:solidFill>
              <a:srgbClr val="115A96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ihandform: Form 29">
              <a:extLst>
                <a:ext uri="{FF2B5EF4-FFF2-40B4-BE49-F238E27FC236}">
                  <a16:creationId xmlns:a16="http://schemas.microsoft.com/office/drawing/2014/main" id="{293F176B-30D4-60D7-4E84-E80679939740}"/>
                </a:ext>
              </a:extLst>
            </p:cNvPr>
            <p:cNvSpPr/>
            <p:nvPr userDrawn="1"/>
          </p:nvSpPr>
          <p:spPr bwMode="gray">
            <a:xfrm rot="2700000" flipH="1" flipV="1">
              <a:off x="6291792" y="3673713"/>
              <a:ext cx="860542" cy="1628195"/>
            </a:xfrm>
            <a:custGeom>
              <a:avLst/>
              <a:gdLst>
                <a:gd name="connsiteX0" fmla="*/ 750157 w 750157"/>
                <a:gd name="connsiteY0" fmla="*/ 1109483 h 1419340"/>
                <a:gd name="connsiteX1" fmla="*/ 440300 w 750157"/>
                <a:gd name="connsiteY1" fmla="*/ 1419340 h 1419340"/>
                <a:gd name="connsiteX2" fmla="*/ 340245 w 750157"/>
                <a:gd name="connsiteY2" fmla="*/ 1302906 h 1419340"/>
                <a:gd name="connsiteX3" fmla="*/ 164287 w 750157"/>
                <a:gd name="connsiteY3" fmla="*/ 900547 h 1419340"/>
                <a:gd name="connsiteX4" fmla="*/ 153941 w 750157"/>
                <a:gd name="connsiteY4" fmla="*/ 828851 h 1419340"/>
                <a:gd name="connsiteX5" fmla="*/ 0 w 750157"/>
                <a:gd name="connsiteY5" fmla="*/ 717453 h 1419340"/>
                <a:gd name="connsiteX6" fmla="*/ 151075 w 750157"/>
                <a:gd name="connsiteY6" fmla="*/ 608128 h 1419340"/>
                <a:gd name="connsiteX7" fmla="*/ 164287 w 750157"/>
                <a:gd name="connsiteY7" fmla="*/ 516575 h 1419340"/>
                <a:gd name="connsiteX8" fmla="*/ 340245 w 750157"/>
                <a:gd name="connsiteY8" fmla="*/ 114216 h 1419340"/>
                <a:gd name="connsiteX9" fmla="*/ 438393 w 750157"/>
                <a:gd name="connsiteY9" fmla="*/ 0 h 1419340"/>
                <a:gd name="connsiteX10" fmla="*/ 748302 w 750157"/>
                <a:gd name="connsiteY10" fmla="*/ 309909 h 1419340"/>
                <a:gd name="connsiteX11" fmla="*/ 677503 w 750157"/>
                <a:gd name="connsiteY11" fmla="*/ 396583 h 1419340"/>
                <a:gd name="connsiteX12" fmla="*/ 677503 w 750157"/>
                <a:gd name="connsiteY12" fmla="*/ 1020538 h 141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0157" h="1419340">
                  <a:moveTo>
                    <a:pt x="750157" y="1109483"/>
                  </a:moveTo>
                  <a:lnTo>
                    <a:pt x="440300" y="1419340"/>
                  </a:lnTo>
                  <a:lnTo>
                    <a:pt x="340245" y="1302906"/>
                  </a:lnTo>
                  <a:cubicBezTo>
                    <a:pt x="250541" y="1180844"/>
                    <a:pt x="191888" y="1043107"/>
                    <a:pt x="164287" y="900547"/>
                  </a:cubicBezTo>
                  <a:lnTo>
                    <a:pt x="153941" y="828851"/>
                  </a:lnTo>
                  <a:lnTo>
                    <a:pt x="0" y="717453"/>
                  </a:lnTo>
                  <a:lnTo>
                    <a:pt x="151075" y="608128"/>
                  </a:lnTo>
                  <a:lnTo>
                    <a:pt x="164287" y="516575"/>
                  </a:lnTo>
                  <a:cubicBezTo>
                    <a:pt x="191888" y="374014"/>
                    <a:pt x="250541" y="236277"/>
                    <a:pt x="340245" y="114216"/>
                  </a:cubicBezTo>
                  <a:lnTo>
                    <a:pt x="438393" y="0"/>
                  </a:lnTo>
                  <a:lnTo>
                    <a:pt x="748302" y="309909"/>
                  </a:lnTo>
                  <a:lnTo>
                    <a:pt x="677503" y="396583"/>
                  </a:lnTo>
                  <a:cubicBezTo>
                    <a:pt x="552952" y="585222"/>
                    <a:pt x="552952" y="831900"/>
                    <a:pt x="677503" y="1020538"/>
                  </a:cubicBezTo>
                  <a:close/>
                </a:path>
              </a:pathLst>
            </a:custGeom>
            <a:solidFill>
              <a:srgbClr val="C9DA2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ihandform: Form 28">
              <a:extLst>
                <a:ext uri="{FF2B5EF4-FFF2-40B4-BE49-F238E27FC236}">
                  <a16:creationId xmlns:a16="http://schemas.microsoft.com/office/drawing/2014/main" id="{8EB64E8C-CDA8-1F09-18D0-312374607C8A}"/>
                </a:ext>
              </a:extLst>
            </p:cNvPr>
            <p:cNvSpPr/>
            <p:nvPr userDrawn="1"/>
          </p:nvSpPr>
          <p:spPr bwMode="gray">
            <a:xfrm rot="2700000" flipH="1" flipV="1">
              <a:off x="5907962" y="2800427"/>
              <a:ext cx="1628196" cy="860538"/>
            </a:xfrm>
            <a:custGeom>
              <a:avLst/>
              <a:gdLst>
                <a:gd name="connsiteX0" fmla="*/ 1419341 w 1419341"/>
                <a:gd name="connsiteY0" fmla="*/ 311765 h 750153"/>
                <a:gd name="connsiteX1" fmla="*/ 1305126 w 1419341"/>
                <a:gd name="connsiteY1" fmla="*/ 409913 h 750153"/>
                <a:gd name="connsiteX2" fmla="*/ 902767 w 1419341"/>
                <a:gd name="connsiteY2" fmla="*/ 585872 h 750153"/>
                <a:gd name="connsiteX3" fmla="*/ 811202 w 1419341"/>
                <a:gd name="connsiteY3" fmla="*/ 599085 h 750153"/>
                <a:gd name="connsiteX4" fmla="*/ 701883 w 1419341"/>
                <a:gd name="connsiteY4" fmla="*/ 750153 h 750153"/>
                <a:gd name="connsiteX5" fmla="*/ 590489 w 1419341"/>
                <a:gd name="connsiteY5" fmla="*/ 596218 h 750153"/>
                <a:gd name="connsiteX6" fmla="*/ 518795 w 1419341"/>
                <a:gd name="connsiteY6" fmla="*/ 585872 h 750153"/>
                <a:gd name="connsiteX7" fmla="*/ 1 w 1419341"/>
                <a:gd name="connsiteY7" fmla="*/ 309858 h 750153"/>
                <a:gd name="connsiteX8" fmla="*/ 0 w 1419341"/>
                <a:gd name="connsiteY8" fmla="*/ 309857 h 750153"/>
                <a:gd name="connsiteX9" fmla="*/ 309857 w 1419341"/>
                <a:gd name="connsiteY9" fmla="*/ 0 h 750153"/>
                <a:gd name="connsiteX10" fmla="*/ 309858 w 1419341"/>
                <a:gd name="connsiteY10" fmla="*/ 1 h 750153"/>
                <a:gd name="connsiteX11" fmla="*/ 1022758 w 1419341"/>
                <a:gd name="connsiteY11" fmla="*/ 72656 h 750153"/>
                <a:gd name="connsiteX12" fmla="*/ 1109432 w 1419341"/>
                <a:gd name="connsiteY12" fmla="*/ 1856 h 75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9341" h="750153">
                  <a:moveTo>
                    <a:pt x="1419341" y="311765"/>
                  </a:moveTo>
                  <a:lnTo>
                    <a:pt x="1305126" y="409913"/>
                  </a:lnTo>
                  <a:cubicBezTo>
                    <a:pt x="1183064" y="499618"/>
                    <a:pt x="1045327" y="558270"/>
                    <a:pt x="902767" y="585872"/>
                  </a:cubicBezTo>
                  <a:lnTo>
                    <a:pt x="811202" y="599085"/>
                  </a:lnTo>
                  <a:lnTo>
                    <a:pt x="701883" y="750153"/>
                  </a:lnTo>
                  <a:lnTo>
                    <a:pt x="590489" y="596218"/>
                  </a:lnTo>
                  <a:lnTo>
                    <a:pt x="518795" y="585872"/>
                  </a:lnTo>
                  <a:cubicBezTo>
                    <a:pt x="328714" y="549070"/>
                    <a:pt x="147208" y="457065"/>
                    <a:pt x="1" y="309858"/>
                  </a:cubicBezTo>
                  <a:lnTo>
                    <a:pt x="0" y="309857"/>
                  </a:lnTo>
                  <a:lnTo>
                    <a:pt x="309857" y="0"/>
                  </a:lnTo>
                  <a:lnTo>
                    <a:pt x="309858" y="1"/>
                  </a:lnTo>
                  <a:cubicBezTo>
                    <a:pt x="503604" y="193747"/>
                    <a:pt x="802680" y="217965"/>
                    <a:pt x="1022758" y="72656"/>
                  </a:cubicBezTo>
                  <a:lnTo>
                    <a:pt x="1109432" y="1856"/>
                  </a:lnTo>
                  <a:close/>
                </a:path>
              </a:pathLst>
            </a:custGeom>
            <a:solidFill>
              <a:srgbClr val="003255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Ellipse 33">
              <a:extLst>
                <a:ext uri="{FF2B5EF4-FFF2-40B4-BE49-F238E27FC236}">
                  <a16:creationId xmlns:a16="http://schemas.microsoft.com/office/drawing/2014/main" id="{ED1881EA-9EE7-A16B-70C9-776BDF35E58C}"/>
                </a:ext>
              </a:extLst>
            </p:cNvPr>
            <p:cNvSpPr/>
            <p:nvPr userDrawn="1"/>
          </p:nvSpPr>
          <p:spPr bwMode="gray">
            <a:xfrm>
              <a:off x="5316461" y="3077011"/>
              <a:ext cx="1567578" cy="1567577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600" b="1" i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SWOT</a:t>
              </a:r>
            </a:p>
          </p:txBody>
        </p:sp>
      </p:grp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05627D-0E85-CC59-A3BD-52E2A1CF99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2889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7309127-3EC0-8080-FF51-74A0EA55EB3D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91FD12-5F22-D9ED-EA34-BB89D5F8DCDA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D8114578-B01E-A478-DE96-A8AFD02A3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4749FA12-8207-E831-71BD-6B81E89391D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1000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1000" y="4208161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208161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8" name="Grafik 7" descr="Abzeichen Tick1 Silhouette">
            <a:extLst>
              <a:ext uri="{FF2B5EF4-FFF2-40B4-BE49-F238E27FC236}">
                <a16:creationId xmlns:a16="http://schemas.microsoft.com/office/drawing/2014/main" id="{62249608-EAC0-C410-A266-EEE06C009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500" y="4109129"/>
            <a:ext cx="727200" cy="727200"/>
          </a:xfrm>
          <a:prstGeom prst="rect">
            <a:avLst/>
          </a:prstGeom>
        </p:spPr>
      </p:pic>
      <p:pic>
        <p:nvPicPr>
          <p:cNvPr id="14" name="Grafik 13" descr="Warnung Silhouette">
            <a:extLst>
              <a:ext uri="{FF2B5EF4-FFF2-40B4-BE49-F238E27FC236}">
                <a16:creationId xmlns:a16="http://schemas.microsoft.com/office/drawing/2014/main" id="{59FCD124-CD2E-859B-6DFE-876C4A9EBB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4500" y="1772816"/>
            <a:ext cx="727200" cy="727200"/>
          </a:xfrm>
          <a:prstGeom prst="rect">
            <a:avLst/>
          </a:prstGeom>
        </p:spPr>
      </p:pic>
      <p:pic>
        <p:nvPicPr>
          <p:cNvPr id="2" name="Grafik 1" descr="Marke folgen Silhouette">
            <a:extLst>
              <a:ext uri="{FF2B5EF4-FFF2-40B4-BE49-F238E27FC236}">
                <a16:creationId xmlns:a16="http://schemas.microsoft.com/office/drawing/2014/main" id="{D50A21E1-D26F-D84A-08B9-E198DDCAE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855" y="1772816"/>
            <a:ext cx="727200" cy="727200"/>
          </a:xfrm>
          <a:prstGeom prst="rect">
            <a:avLst/>
          </a:prstGeom>
        </p:spPr>
      </p:pic>
      <p:pic>
        <p:nvPicPr>
          <p:cNvPr id="3" name="Grafik 2" descr="Markee nicht mehr folgen Silhouette">
            <a:extLst>
              <a:ext uri="{FF2B5EF4-FFF2-40B4-BE49-F238E27FC236}">
                <a16:creationId xmlns:a16="http://schemas.microsoft.com/office/drawing/2014/main" id="{975A228B-F973-B109-798A-462F7C108D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855" y="4109129"/>
            <a:ext cx="727200" cy="7272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D72727-57A0-CD8A-E42F-44EA38B6EA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868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hwarzweiß, Smartphone enthält.&#10;&#10;Automatisch generierte Beschreibung">
            <a:extLst>
              <a:ext uri="{FF2B5EF4-FFF2-40B4-BE49-F238E27FC236}">
                <a16:creationId xmlns:a16="http://schemas.microsoft.com/office/drawing/2014/main" id="{04F9ABF6-22E4-A72D-AA86-C029B2717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160" y="1872000"/>
            <a:ext cx="2395320" cy="44867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82D44A9-0D4E-F3B1-4053-78EBE2DF4B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7200" y="1976400"/>
            <a:ext cx="1894862" cy="4094146"/>
          </a:xfrm>
          <a:custGeom>
            <a:avLst/>
            <a:gdLst>
              <a:gd name="connsiteX0" fmla="*/ 782108 w 1936750"/>
              <a:gd name="connsiteY0" fmla="*/ 41276 h 4184651"/>
              <a:gd name="connsiteX1" fmla="*/ 727075 w 1936750"/>
              <a:gd name="connsiteY1" fmla="*/ 96309 h 4184651"/>
              <a:gd name="connsiteX2" fmla="*/ 727075 w 1936750"/>
              <a:gd name="connsiteY2" fmla="*/ 125943 h 4184651"/>
              <a:gd name="connsiteX3" fmla="*/ 782108 w 1936750"/>
              <a:gd name="connsiteY3" fmla="*/ 180976 h 4184651"/>
              <a:gd name="connsiteX4" fmla="*/ 1243542 w 1936750"/>
              <a:gd name="connsiteY4" fmla="*/ 180976 h 4184651"/>
              <a:gd name="connsiteX5" fmla="*/ 1298575 w 1936750"/>
              <a:gd name="connsiteY5" fmla="*/ 125943 h 4184651"/>
              <a:gd name="connsiteX6" fmla="*/ 1298575 w 1936750"/>
              <a:gd name="connsiteY6" fmla="*/ 96309 h 4184651"/>
              <a:gd name="connsiteX7" fmla="*/ 1243542 w 1936750"/>
              <a:gd name="connsiteY7" fmla="*/ 41276 h 4184651"/>
              <a:gd name="connsiteX8" fmla="*/ 224372 w 1936750"/>
              <a:gd name="connsiteY8" fmla="*/ 0 h 4184651"/>
              <a:gd name="connsiteX9" fmla="*/ 1712378 w 1936750"/>
              <a:gd name="connsiteY9" fmla="*/ 0 h 4184651"/>
              <a:gd name="connsiteX10" fmla="*/ 1936750 w 1936750"/>
              <a:gd name="connsiteY10" fmla="*/ 224372 h 4184651"/>
              <a:gd name="connsiteX11" fmla="*/ 1936750 w 1936750"/>
              <a:gd name="connsiteY11" fmla="*/ 3960279 h 4184651"/>
              <a:gd name="connsiteX12" fmla="*/ 1712378 w 1936750"/>
              <a:gd name="connsiteY12" fmla="*/ 4184651 h 4184651"/>
              <a:gd name="connsiteX13" fmla="*/ 224372 w 1936750"/>
              <a:gd name="connsiteY13" fmla="*/ 4184651 h 4184651"/>
              <a:gd name="connsiteX14" fmla="*/ 0 w 1936750"/>
              <a:gd name="connsiteY14" fmla="*/ 3960279 h 4184651"/>
              <a:gd name="connsiteX15" fmla="*/ 0 w 1936750"/>
              <a:gd name="connsiteY15" fmla="*/ 224372 h 4184651"/>
              <a:gd name="connsiteX16" fmla="*/ 224372 w 1936750"/>
              <a:gd name="connsiteY16" fmla="*/ 0 h 4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6750" h="4184651">
                <a:moveTo>
                  <a:pt x="782108" y="41276"/>
                </a:moveTo>
                <a:cubicBezTo>
                  <a:pt x="751714" y="41276"/>
                  <a:pt x="727075" y="65915"/>
                  <a:pt x="727075" y="96309"/>
                </a:cubicBezTo>
                <a:lnTo>
                  <a:pt x="727075" y="125943"/>
                </a:lnTo>
                <a:cubicBezTo>
                  <a:pt x="727075" y="156337"/>
                  <a:pt x="751714" y="180976"/>
                  <a:pt x="782108" y="180976"/>
                </a:cubicBezTo>
                <a:lnTo>
                  <a:pt x="1243542" y="180976"/>
                </a:lnTo>
                <a:cubicBezTo>
                  <a:pt x="1273936" y="180976"/>
                  <a:pt x="1298575" y="156337"/>
                  <a:pt x="1298575" y="125943"/>
                </a:cubicBezTo>
                <a:lnTo>
                  <a:pt x="1298575" y="96309"/>
                </a:lnTo>
                <a:cubicBezTo>
                  <a:pt x="1298575" y="65915"/>
                  <a:pt x="1273936" y="41276"/>
                  <a:pt x="1243542" y="41276"/>
                </a:cubicBezTo>
                <a:close/>
                <a:moveTo>
                  <a:pt x="224372" y="0"/>
                </a:moveTo>
                <a:lnTo>
                  <a:pt x="1712378" y="0"/>
                </a:lnTo>
                <a:cubicBezTo>
                  <a:pt x="1836295" y="0"/>
                  <a:pt x="1936750" y="100455"/>
                  <a:pt x="1936750" y="224372"/>
                </a:cubicBezTo>
                <a:lnTo>
                  <a:pt x="1936750" y="3960279"/>
                </a:lnTo>
                <a:cubicBezTo>
                  <a:pt x="1936750" y="4084196"/>
                  <a:pt x="1836295" y="4184651"/>
                  <a:pt x="1712378" y="4184651"/>
                </a:cubicBezTo>
                <a:lnTo>
                  <a:pt x="224372" y="4184651"/>
                </a:lnTo>
                <a:cubicBezTo>
                  <a:pt x="100455" y="4184651"/>
                  <a:pt x="0" y="4084196"/>
                  <a:pt x="0" y="3960279"/>
                </a:cubicBezTo>
                <a:lnTo>
                  <a:pt x="0" y="224372"/>
                </a:lnTo>
                <a:cubicBezTo>
                  <a:pt x="0" y="100455"/>
                  <a:pt x="100455" y="0"/>
                  <a:pt x="224372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360000" rIns="180000" bIns="180000">
            <a:noAutofit/>
          </a:bodyPr>
          <a:lstStyle>
            <a:lvl1pPr algn="ctr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Screenshot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2CF916-56A0-F652-8A8A-72BC98670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9928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4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68225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DCC96562-F802-B821-DF63-A90BEFC4D18C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6B9DFFB3-C482-7119-C313-77CEB8372AC3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63F69370-5A1B-2146-AB57-69A5F460AA63}"/>
              </a:ext>
            </a:extLst>
          </p:cNvPr>
          <p:cNvCxnSpPr>
            <a:cxnSpLocks/>
          </p:cNvCxnSpPr>
          <p:nvPr userDrawn="1"/>
        </p:nvCxnSpPr>
        <p:spPr>
          <a:xfrm>
            <a:off x="3309600" y="4364253"/>
            <a:ext cx="2786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B7DC32-C74D-1C9D-2EC6-3741D53E75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44"/>
            <a:ext cx="27863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E725379E-596F-2F93-A847-75159D34C9E6}"/>
              </a:ext>
            </a:extLst>
          </p:cNvPr>
          <p:cNvCxnSpPr>
            <a:cxnSpLocks/>
          </p:cNvCxnSpPr>
          <p:nvPr userDrawn="1"/>
        </p:nvCxnSpPr>
        <p:spPr>
          <a:xfrm>
            <a:off x="8882399" y="4364253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84D06465-8EC5-CC12-2D68-D80B4EB902E5}"/>
              </a:ext>
            </a:extLst>
          </p:cNvPr>
          <p:cNvCxnSpPr>
            <a:cxnSpLocks/>
          </p:cNvCxnSpPr>
          <p:nvPr userDrawn="1"/>
        </p:nvCxnSpPr>
        <p:spPr>
          <a:xfrm>
            <a:off x="33096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87D686CE-6CA5-51E3-589D-14F315B0C26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2A0B54DD-2FE5-E426-5A89-1575E1A4D35D}"/>
              </a:ext>
            </a:extLst>
          </p:cNvPr>
          <p:cNvCxnSpPr>
            <a:cxnSpLocks/>
          </p:cNvCxnSpPr>
          <p:nvPr userDrawn="1"/>
        </p:nvCxnSpPr>
        <p:spPr>
          <a:xfrm>
            <a:off x="88823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520107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0" name="Textplatzhalter 34">
            <a:extLst>
              <a:ext uri="{FF2B5EF4-FFF2-40B4-BE49-F238E27FC236}">
                <a16:creationId xmlns:a16="http://schemas.microsoft.com/office/drawing/2014/main" id="{510D308B-6D61-B584-D701-B63153CF3E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3808" y="1869278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1" name="Textplatzhalter 34">
            <a:extLst>
              <a:ext uri="{FF2B5EF4-FFF2-40B4-BE49-F238E27FC236}">
                <a16:creationId xmlns:a16="http://schemas.microsoft.com/office/drawing/2014/main" id="{927826F0-3B39-85A1-DC0C-0D162BC190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807" y="4521160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3" name="Textplatzhalter 34">
            <a:extLst>
              <a:ext uri="{FF2B5EF4-FFF2-40B4-BE49-F238E27FC236}">
                <a16:creationId xmlns:a16="http://schemas.microsoft.com/office/drawing/2014/main" id="{8361501C-A3EC-49D3-7D4F-27C575CA6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3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AFE7B-F8BA-A2C4-9354-1256B7F819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7408" y="6238804"/>
            <a:ext cx="6304192" cy="61770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1999FF5-3E07-A292-C4CC-56925F41D4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200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655A3745-288F-158F-39FB-E05EB1FEB7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93808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1F75661B-CF30-F758-640A-54A21EF6FD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0807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3676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6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7EC9A7A6-A051-9465-3C94-745EA00842BF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61F5E23C-1EED-242F-2559-B68C0D958D81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175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0301200-1AD6-D3D2-BA5B-8DF7FFE58B56}"/>
              </a:ext>
            </a:extLst>
          </p:cNvPr>
          <p:cNvCxnSpPr>
            <a:cxnSpLocks/>
          </p:cNvCxnSpPr>
          <p:nvPr userDrawn="1"/>
        </p:nvCxnSpPr>
        <p:spPr>
          <a:xfrm>
            <a:off x="2380800" y="4364166"/>
            <a:ext cx="1857001" cy="4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AE850EA-4994-2BE9-43FE-22C8CA8F7A93}"/>
              </a:ext>
            </a:extLst>
          </p:cNvPr>
          <p:cNvCxnSpPr>
            <a:cxnSpLocks/>
          </p:cNvCxnSpPr>
          <p:nvPr userDrawn="1"/>
        </p:nvCxnSpPr>
        <p:spPr>
          <a:xfrm>
            <a:off x="23808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38693B0-8475-5137-2EC2-6F68DF885EA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DEFBA7F-2725-B1B3-2EEB-FC938E3DF0A6}"/>
              </a:ext>
            </a:extLst>
          </p:cNvPr>
          <p:cNvCxnSpPr>
            <a:cxnSpLocks/>
          </p:cNvCxnSpPr>
          <p:nvPr userDrawn="1"/>
        </p:nvCxnSpPr>
        <p:spPr>
          <a:xfrm>
            <a:off x="79541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45F0835-3AB7-364E-4F83-DE514BCF0BEB}"/>
              </a:ext>
            </a:extLst>
          </p:cNvPr>
          <p:cNvCxnSpPr>
            <a:cxnSpLocks/>
          </p:cNvCxnSpPr>
          <p:nvPr userDrawn="1"/>
        </p:nvCxnSpPr>
        <p:spPr>
          <a:xfrm>
            <a:off x="4237801" y="3428210"/>
            <a:ext cx="1857600" cy="83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1C3A059-80F6-456A-D3A5-603CDD565E9B}"/>
              </a:ext>
            </a:extLst>
          </p:cNvPr>
          <p:cNvCxnSpPr>
            <a:cxnSpLocks/>
          </p:cNvCxnSpPr>
          <p:nvPr userDrawn="1"/>
        </p:nvCxnSpPr>
        <p:spPr>
          <a:xfrm>
            <a:off x="7953600" y="3429044"/>
            <a:ext cx="1857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E92A982-043C-0FC9-49B4-669EF11058A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4357843"/>
            <a:ext cx="1857600" cy="641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429A2D5-1652-5A86-4B0A-C3F5E2186A8F}"/>
              </a:ext>
            </a:extLst>
          </p:cNvPr>
          <p:cNvCxnSpPr>
            <a:cxnSpLocks/>
          </p:cNvCxnSpPr>
          <p:nvPr userDrawn="1"/>
        </p:nvCxnSpPr>
        <p:spPr>
          <a:xfrm>
            <a:off x="9811200" y="4364253"/>
            <a:ext cx="17591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27C32AE-4658-967E-1321-0689BDC8067F}"/>
              </a:ext>
            </a:extLst>
          </p:cNvPr>
          <p:cNvCxnSpPr>
            <a:cxnSpLocks/>
          </p:cNvCxnSpPr>
          <p:nvPr userDrawn="1"/>
        </p:nvCxnSpPr>
        <p:spPr>
          <a:xfrm>
            <a:off x="42387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A546EF1-B1B3-7F3E-C3D1-BB036B95653A}"/>
              </a:ext>
            </a:extLst>
          </p:cNvPr>
          <p:cNvCxnSpPr>
            <a:cxnSpLocks/>
          </p:cNvCxnSpPr>
          <p:nvPr userDrawn="1"/>
        </p:nvCxnSpPr>
        <p:spPr>
          <a:xfrm>
            <a:off x="98115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9F93BE08-6231-FA25-5ED1-433DBF7796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8608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AB016115-AC85-5C7F-6742-E31E817E90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5609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BF9F4AE2-4896-7E5E-8ACC-BB9DB3327F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50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AE3162A7-F561-15F3-B1DE-BA254E60DB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408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74055592-65E7-C071-8D45-9F59976EC2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02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C988BC0D-F74A-77C8-8348-B30F2E3743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705AEF-4FB4-FCE6-291C-870F2ABB18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9200" y="6238597"/>
            <a:ext cx="6303601" cy="61791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81C5F65-0742-7428-0E28-D13FA70A5D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86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57737C12-0DF5-15FE-812B-8EEEEE6C6C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5609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706BD8E-9BF7-F939-E5D8-B8823E9D63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50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4083FD8A-D838-A9B3-9A28-A305C845CE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14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07188595-4612-C54F-8C50-BF0F17EE14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02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5393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Deutschland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7AA4CB-9561-A7CB-FEF7-D9203B286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D131FA-1F02-DCF8-DD40-7BFFC7219C6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800041" y="1704061"/>
            <a:ext cx="3225432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DC9E8EF1-45A6-3831-8244-01B6A5EB5239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95F8A01E-8F53-5E55-725B-A93EF11E400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DFA38FDF-34B4-AA34-0204-73982EEB14A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26F55D3E-9A3C-D59D-C747-1C5E6B6E224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DC7AB001-29CD-3CF6-3796-C3BD64F2C6B0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DE083B9A-9D1E-7637-DEBA-07ACC365C4B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E3047A46-9C64-1646-39E5-79622B386018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3ACA5810-3A17-6AF7-8B18-8F4F44A5F28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1F9820C4-29D9-D655-8D39-7373BEEFAA79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204376AD-FF9F-DFF5-EA0F-D22B91D6FC86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B558C676-18C5-361A-A5C2-4E0788C0ABBB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34ABBE9E-60FD-DD2A-B511-BD18AF6809D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FBED2B03-1FB3-E9C7-242B-995F42A2082B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7E21B484-ECD2-C5E2-8464-C14524BA912B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C98B31C0-E798-6676-42F7-91D9C1DEAC94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A3B6238A-44AE-3487-860A-B3178034A586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3828A284-CE72-68EE-44F7-4DAF2EB6D9F7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B2E02105-3134-BDC6-8FF6-AF9567560A67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2449C6C-9B19-633B-ECE8-A081DFE7AEFB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2A86D181-05AD-7C9D-31A4-EDD092A78974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2D069397-AD95-6EDA-A79B-209937451672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9EDB5689-EE04-F4FC-48F8-82B9939B9FDE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678EA168-6B38-EE4E-5119-D2D34BE6E633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9248F023-24E2-9B61-95F4-7F860D75D77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DE209A8F-1D01-AC90-B028-B9B31C4A13B1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28B4AB2C-CA44-2928-D021-9144AA4899D4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0148F904-36CA-B008-88BF-93E490770BA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784B1BE8-E8B9-7F45-95AE-70DA26ABAB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B84BA55D-C088-45CD-FC98-3C6C78C86482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0F27B895-BAD5-09E8-80F3-A85CB0EAAE70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ingefärbter Deutschlandkar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7078A6-7DBD-8258-1773-AB08F53485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7A9335-6A06-793C-ADFF-8B3C957737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00041" y="1704061"/>
            <a:ext cx="3225433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4AFEA584-C599-06A4-3E41-9A43F2D4AED0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77C0A737-3ACE-8041-9FB1-71FEC97BC5F5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42EDD15F-29F7-6A6C-83AD-69DCF10ECB3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68B0A9CE-6643-7E50-3C36-806FBA407E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F7C01711-B755-CE0D-9719-459057DBCDAB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76B12FB7-7916-0BEE-34E1-516344CA4C9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337D237A-A266-54E8-ACA7-EEE9216AF1A6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43521D08-1677-7AC4-7F12-EA535D54ABD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C613BFDA-6680-A14D-DE66-E3CE3E4BB7C6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DF297221-50FB-5D00-EDF9-41D22ABE87EC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3D3DFE6F-55F4-2960-97EA-F69260C6138C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78FBCB90-8A28-205D-26D9-84CDFB51CA6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DC324934-91C4-78D0-0B6E-FCD9DC85D2C3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168E5A63-90E4-1D05-B4BC-7486DCC86994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998B0941-7041-B440-E12F-48DA76E1BB88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0D8AA121-0CEF-C431-CA7F-95E37ED966FC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14855B54-6390-EB02-6540-4F6EABBD6894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3B798801-A86E-F3D0-C6C4-A0BA1DF1F331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5096849-8996-6A6C-040B-FF9AF51065D3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D9B26094-BBAC-D50C-6AAE-FB86664E8ACB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58F7E671-A922-D425-F600-CACFFD4CDC6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07D5C393-5B3D-D556-93C4-4593BC8AA8D4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D4234AEE-4EB2-F539-6D04-35833E73E158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BDD9BF5B-3D7E-A921-6E4F-1B32DA1EE38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2CF58671-3164-D7BC-1E09-DC16DA047EEE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9E248A51-CB28-5420-A0DE-D7F75D55C950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7E8561BE-886E-9099-CBD2-46E67DD5F84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E4824797-9C27-C18F-E16D-2BD9A697D9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86C0EF94-B9FD-E2DE-F671-BF6081EEB556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5E7D4B51-E010-B5D5-ACC4-2BAEDF0AA0F8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ei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3284984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4368562F-4749-FC2B-706B-C9DD2E920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7C82849E-C232-87A2-31EF-373837134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6201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5A7B5E4E-F083-62BD-7508-5592BC3AC0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2007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9F5790A4-8405-FAC3-606D-ED03FBC24A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6201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3982A93C-24F7-22B5-7B7F-B2A23D2280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2007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4B2B49-F5CA-EBD3-8449-9DA2E48C1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304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4B4CE13-361C-622D-C45E-8598BBEFF549}"/>
              </a:ext>
            </a:extLst>
          </p:cNvPr>
          <p:cNvGrpSpPr/>
          <p:nvPr userDrawn="1"/>
        </p:nvGrpSpPr>
        <p:grpSpPr>
          <a:xfrm>
            <a:off x="6195062" y="1869511"/>
            <a:ext cx="5367600" cy="4364252"/>
            <a:chOff x="6195062" y="1869511"/>
            <a:chExt cx="5367600" cy="4364252"/>
          </a:xfrm>
        </p:grpSpPr>
        <p:sp>
          <p:nvSpPr>
            <p:cNvPr id="2" name="Rechteck: abgerundete Ecken 11">
              <a:extLst>
                <a:ext uri="{FF2B5EF4-FFF2-40B4-BE49-F238E27FC236}">
                  <a16:creationId xmlns:a16="http://schemas.microsoft.com/office/drawing/2014/main" id="{AE6CC727-E715-ACF8-BF00-A1F58E60A4DF}"/>
                </a:ext>
              </a:extLst>
            </p:cNvPr>
            <p:cNvSpPr>
              <a:spLocks/>
            </p:cNvSpPr>
            <p:nvPr userDrawn="1"/>
          </p:nvSpPr>
          <p:spPr>
            <a:xfrm>
              <a:off x="6195062" y="1869511"/>
              <a:ext cx="5367600" cy="4364252"/>
            </a:xfrm>
            <a:prstGeom prst="roundRect">
              <a:avLst>
                <a:gd name="adj" fmla="val 8024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4DD939F-5EAD-27C7-B0BA-67A2DBEB33E4}"/>
                </a:ext>
              </a:extLst>
            </p:cNvPr>
            <p:cNvSpPr/>
            <p:nvPr userDrawn="1"/>
          </p:nvSpPr>
          <p:spPr>
            <a:xfrm>
              <a:off x="6195062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9FFA6B9-0BD3-925E-CD73-B1229BE30FF8}"/>
                </a:ext>
              </a:extLst>
            </p:cNvPr>
            <p:cNvSpPr/>
            <p:nvPr userDrawn="1"/>
          </p:nvSpPr>
          <p:spPr>
            <a:xfrm>
              <a:off x="10832533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F43FBED-4767-2DBB-FE58-50B485173934}"/>
                </a:ext>
              </a:extLst>
            </p:cNvPr>
            <p:cNvSpPr/>
            <p:nvPr userDrawn="1"/>
          </p:nvSpPr>
          <p:spPr>
            <a:xfrm>
              <a:off x="6195062" y="5503444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4400" y="1872000"/>
            <a:ext cx="5374800" cy="2803961"/>
          </a:xfrm>
          <a:prstGeom prst="rect">
            <a:avLst/>
          </a:prstGeom>
        </p:spPr>
        <p:txBody>
          <a:bodyPr lIns="180000" tIns="180000" rIns="180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22D04BF3-8D29-EEF9-6DC1-D9806D10B1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00" y="4832370"/>
            <a:ext cx="5374800" cy="1401393"/>
          </a:xfrm>
          <a:prstGeom prst="rect">
            <a:avLst/>
          </a:prstGeom>
        </p:spPr>
        <p:txBody>
          <a:bodyPr lIns="180000" tIns="0" rIns="180000" bIns="180000" anchor="b" anchorCtr="0"/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74225D-B844-0412-9F43-E2EA635F4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8524" y="6237311"/>
            <a:ext cx="3523076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1124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E2E23-8565-4DE9-A8E9-466A1EF65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391" y="2166641"/>
            <a:ext cx="6299085" cy="172600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de-DE" sz="2800" b="0" i="0" kern="1200" dirty="0">
                <a:solidFill>
                  <a:srgbClr val="003255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der Veranstaltung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192ADA-95C4-4167-8364-DD8C66E92A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391" y="4210760"/>
            <a:ext cx="6299085" cy="202176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de-DE" sz="2200" b="0" i="0" kern="1200" dirty="0">
                <a:solidFill>
                  <a:srgbClr val="0091A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Name des Dozenten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80A204-18D6-F3FD-7F5A-CCCAD5426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1" y="620688"/>
            <a:ext cx="2882841" cy="6278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007FB1-7ED5-D3E4-E37D-5565E91F5E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5183" y="0"/>
            <a:ext cx="6922474" cy="7644452"/>
          </a:xfrm>
          <a:prstGeom prst="rect">
            <a:avLst/>
          </a:prstGeom>
        </p:spPr>
      </p:pic>
      <p:sp>
        <p:nvSpPr>
          <p:cNvPr id="8" name="Textplatzhalter 22">
            <a:extLst>
              <a:ext uri="{FF2B5EF4-FFF2-40B4-BE49-F238E27FC236}">
                <a16:creationId xmlns:a16="http://schemas.microsoft.com/office/drawing/2014/main" id="{029006A2-D829-8B7E-89CE-AA55BC21F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64" y="1723633"/>
            <a:ext cx="259228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lang="de-DE" sz="1000" b="0" i="0" kern="1200" dirty="0">
                <a:solidFill>
                  <a:srgbClr val="66666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Veranstaltungsnummer</a:t>
            </a:r>
          </a:p>
        </p:txBody>
      </p:sp>
      <p:sp>
        <p:nvSpPr>
          <p:cNvPr id="10" name="Textplatzhalter 22">
            <a:extLst>
              <a:ext uri="{FF2B5EF4-FFF2-40B4-BE49-F238E27FC236}">
                <a16:creationId xmlns:a16="http://schemas.microsoft.com/office/drawing/2014/main" id="{F96AA857-A716-1EF2-7B5E-CE92755157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7359" y="1723633"/>
            <a:ext cx="259228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lang="de-DE" sz="1000" b="0" i="0" kern="1200" dirty="0">
                <a:solidFill>
                  <a:srgbClr val="66666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dirty="0"/>
              <a:t>Datum der Veranstaltung</a:t>
            </a:r>
          </a:p>
        </p:txBody>
      </p:sp>
      <p:sp>
        <p:nvSpPr>
          <p:cNvPr id="4" name="Foliennummernplatzhalter 49">
            <a:extLst>
              <a:ext uri="{FF2B5EF4-FFF2-40B4-BE49-F238E27FC236}">
                <a16:creationId xmlns:a16="http://schemas.microsoft.com/office/drawing/2014/main" id="{9E73E495-DED0-5EA7-DF12-8ADBE9092AEA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atumsplatzhalter 47">
            <a:extLst>
              <a:ext uri="{FF2B5EF4-FFF2-40B4-BE49-F238E27FC236}">
                <a16:creationId xmlns:a16="http://schemas.microsoft.com/office/drawing/2014/main" id="{F7A73DD8-4502-713D-81BA-261A74EAB0DE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24">
            <a:extLst>
              <a:ext uri="{FF2B5EF4-FFF2-40B4-BE49-F238E27FC236}">
                <a16:creationId xmlns:a16="http://schemas.microsoft.com/office/drawing/2014/main" id="{1032F8DC-86E3-B0EC-FA17-143BB2E40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</p:spTree>
    <p:extLst>
      <p:ext uri="{BB962C8B-B14F-4D97-AF65-F5344CB8AC3E}">
        <p14:creationId xmlns:p14="http://schemas.microsoft.com/office/powerpoint/2010/main" val="30438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E138255-FEC6-D96E-3373-488325C5972C}"/>
              </a:ext>
            </a:extLst>
          </p:cNvPr>
          <p:cNvSpPr/>
          <p:nvPr userDrawn="1"/>
        </p:nvSpPr>
        <p:spPr>
          <a:xfrm>
            <a:off x="0" y="0"/>
            <a:ext cx="12214880" cy="68580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91AA"/>
              </a:solidFill>
            </a:endParaRP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AC43B9B9-2AA6-FDC5-B69F-0DDA2A7A0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620688"/>
            <a:ext cx="6302341" cy="42010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de-DE" sz="1800" b="0" i="0" kern="1200" dirty="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D23BEC-4196-452D-70EA-3A1B1F0EF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5183" y="0"/>
            <a:ext cx="6922474" cy="76444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7E95A1-2F60-5408-3F49-B27195E98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2" y="4821766"/>
            <a:ext cx="5040312" cy="140904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de-DE" sz="1000" b="0" i="0" kern="1200" dirty="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Foliennummernplatzhalter 49">
            <a:extLst>
              <a:ext uri="{FF2B5EF4-FFF2-40B4-BE49-F238E27FC236}">
                <a16:creationId xmlns:a16="http://schemas.microsoft.com/office/drawing/2014/main" id="{3D1B86AE-20E9-5B88-FD48-4B530BC12F96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Datumsplatzhalter 47">
            <a:extLst>
              <a:ext uri="{FF2B5EF4-FFF2-40B4-BE49-F238E27FC236}">
                <a16:creationId xmlns:a16="http://schemas.microsoft.com/office/drawing/2014/main" id="{A9437973-166B-8EAC-C823-688AC932084A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0464ED8B-E408-0A9E-259F-26A7EE213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</p:spTree>
    <p:extLst>
      <p:ext uri="{BB962C8B-B14F-4D97-AF65-F5344CB8AC3E}">
        <p14:creationId xmlns:p14="http://schemas.microsoft.com/office/powerpoint/2010/main" val="42675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4142022-56B7-DD8D-7A60-F47F3DACD0FA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B24060-B35B-63CC-84CD-C61CA7CD2AF1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16.01.2025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5DC211CD-7674-1942-6662-B20851C9E7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DEC34224-4C4F-2E58-4ED1-3FFA11559F7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922AA33-9FB5-8A1A-2EE6-3776650E4B1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152188" y="63500"/>
            <a:ext cx="1004887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800">
                <a:solidFill>
                  <a:srgbClr val="8383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Klassifizierung: Intern</a:t>
            </a:r>
          </a:p>
        </p:txBody>
      </p:sp>
    </p:spTree>
    <p:extLst>
      <p:ext uri="{BB962C8B-B14F-4D97-AF65-F5344CB8AC3E}">
        <p14:creationId xmlns:p14="http://schemas.microsoft.com/office/powerpoint/2010/main" val="25059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910" r:id="rId2"/>
    <p:sldLayoutId id="2147483871" r:id="rId3"/>
    <p:sldLayoutId id="2147483872" r:id="rId4"/>
    <p:sldLayoutId id="2147483876" r:id="rId5"/>
    <p:sldLayoutId id="2147483875" r:id="rId6"/>
    <p:sldLayoutId id="2147483874" r:id="rId7"/>
    <p:sldLayoutId id="2147483877" r:id="rId8"/>
    <p:sldLayoutId id="2147483878" r:id="rId9"/>
    <p:sldLayoutId id="2147483879" r:id="rId10"/>
    <p:sldLayoutId id="2147483882" r:id="rId11"/>
    <p:sldLayoutId id="2147483906" r:id="rId12"/>
    <p:sldLayoutId id="2147483901" r:id="rId13"/>
    <p:sldLayoutId id="2147483772" r:id="rId14"/>
    <p:sldLayoutId id="2147483896" r:id="rId15"/>
    <p:sldLayoutId id="2147483881" r:id="rId16"/>
    <p:sldLayoutId id="2147483883" r:id="rId17"/>
    <p:sldLayoutId id="2147483866" r:id="rId18"/>
    <p:sldLayoutId id="2147483807" r:id="rId19"/>
    <p:sldLayoutId id="2147483855" r:id="rId20"/>
    <p:sldLayoutId id="2147483829" r:id="rId21"/>
    <p:sldLayoutId id="2147483856" r:id="rId22"/>
    <p:sldLayoutId id="2147483806" r:id="rId23"/>
    <p:sldLayoutId id="2147483805" r:id="rId24"/>
    <p:sldLayoutId id="2147483897" r:id="rId25"/>
    <p:sldLayoutId id="2147483867" r:id="rId26"/>
    <p:sldLayoutId id="2147483869" r:id="rId27"/>
    <p:sldLayoutId id="2147483868" r:id="rId28"/>
    <p:sldLayoutId id="2147483902" r:id="rId29"/>
    <p:sldLayoutId id="2147483870" r:id="rId30"/>
    <p:sldLayoutId id="2147483884" r:id="rId31"/>
    <p:sldLayoutId id="2147483885" r:id="rId32"/>
    <p:sldLayoutId id="2147483808" r:id="rId33"/>
    <p:sldLayoutId id="2147483890" r:id="rId34"/>
    <p:sldLayoutId id="2147483809" r:id="rId35"/>
    <p:sldLayoutId id="2147483892" r:id="rId36"/>
    <p:sldLayoutId id="2147483891" r:id="rId37"/>
    <p:sldLayoutId id="2147483887" r:id="rId38"/>
    <p:sldLayoutId id="2147483810" r:id="rId39"/>
    <p:sldLayoutId id="2147483888" r:id="rId40"/>
    <p:sldLayoutId id="2147483898" r:id="rId41"/>
    <p:sldLayoutId id="2147483811" r:id="rId42"/>
    <p:sldLayoutId id="2147483899" r:id="rId43"/>
    <p:sldLayoutId id="2147483889" r:id="rId44"/>
    <p:sldLayoutId id="2147483900" r:id="rId45"/>
    <p:sldLayoutId id="2147483812" r:id="rId46"/>
    <p:sldLayoutId id="2147483813" r:id="rId47"/>
    <p:sldLayoutId id="2147483814" r:id="rId48"/>
    <p:sldLayoutId id="2147483815" r:id="rId49"/>
    <p:sldLayoutId id="2147483788" r:id="rId50"/>
    <p:sldLayoutId id="2147483791" r:id="rId51"/>
    <p:sldLayoutId id="2147483894" r:id="rId52"/>
    <p:sldLayoutId id="2147483895" r:id="rId53"/>
    <p:sldLayoutId id="2147483816" r:id="rId54"/>
    <p:sldLayoutId id="2147483818" r:id="rId55"/>
    <p:sldLayoutId id="2147483819" r:id="rId56"/>
    <p:sldLayoutId id="2147483792" r:id="rId57"/>
    <p:sldLayoutId id="2147483820" r:id="rId58"/>
    <p:sldLayoutId id="2147483821" r:id="rId59"/>
    <p:sldLayoutId id="2147483822" r:id="rId60"/>
    <p:sldLayoutId id="2147483823" r:id="rId61"/>
    <p:sldLayoutId id="2147483824" r:id="rId62"/>
    <p:sldLayoutId id="2147483825" r:id="rId63"/>
    <p:sldLayoutId id="2147483826" r:id="rId64"/>
    <p:sldLayoutId id="2147483827" r:id="rId65"/>
    <p:sldLayoutId id="2147483828" r:id="rId66"/>
    <p:sldLayoutId id="2147483832" r:id="rId67"/>
    <p:sldLayoutId id="2147483833" r:id="rId68"/>
    <p:sldLayoutId id="2147483834" r:id="rId69"/>
    <p:sldLayoutId id="2147483904" r:id="rId70"/>
    <p:sldLayoutId id="2147483893" r:id="rId71"/>
    <p:sldLayoutId id="2147483905" r:id="rId72"/>
    <p:sldLayoutId id="2147483837" r:id="rId73"/>
    <p:sldLayoutId id="2147483838" r:id="rId74"/>
    <p:sldLayoutId id="2147483903" r:id="rId75"/>
    <p:sldLayoutId id="2147483841" r:id="rId76"/>
    <p:sldLayoutId id="2147483842" r:id="rId77"/>
    <p:sldLayoutId id="2147483850" r:id="rId78"/>
    <p:sldLayoutId id="2147483843" r:id="rId79"/>
    <p:sldLayoutId id="2147483844" r:id="rId80"/>
    <p:sldLayoutId id="2147483845" r:id="rId81"/>
    <p:sldLayoutId id="2147483849" r:id="rId82"/>
    <p:sldLayoutId id="2147483851" r:id="rId83"/>
    <p:sldLayoutId id="2147483852" r:id="rId84"/>
    <p:sldLayoutId id="2147483853" r:id="rId85"/>
    <p:sldLayoutId id="2147483854" r:id="rId86"/>
    <p:sldLayoutId id="2147483886" r:id="rId87"/>
    <p:sldLayoutId id="2147483908" r:id="rId88"/>
    <p:sldLayoutId id="2147483909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6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4013" indent="-138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39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44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4" Type="http://schemas.openxmlformats.org/officeDocument/2006/relationships/chart" Target="../charts/char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chart" Target="../charts/chart4.xml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218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4" Type="http://schemas.openxmlformats.org/officeDocument/2006/relationships/chart" Target="../charts/char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5" Type="http://schemas.openxmlformats.org/officeDocument/2006/relationships/chart" Target="../charts/chart7.xml"/><Relationship Id="rId4" Type="http://schemas.openxmlformats.org/officeDocument/2006/relationships/slideLayout" Target="../slideLayouts/slideLayout2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chart" Target="../charts/chart8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tags" Target="../tags/tag247.xml"/><Relationship Id="rId18" Type="http://schemas.openxmlformats.org/officeDocument/2006/relationships/tags" Target="../tags/tag252.xml"/><Relationship Id="rId26" Type="http://schemas.openxmlformats.org/officeDocument/2006/relationships/tags" Target="../tags/tag260.xml"/><Relationship Id="rId3" Type="http://schemas.openxmlformats.org/officeDocument/2006/relationships/tags" Target="../tags/tag237.xml"/><Relationship Id="rId21" Type="http://schemas.openxmlformats.org/officeDocument/2006/relationships/tags" Target="../tags/tag255.xml"/><Relationship Id="rId7" Type="http://schemas.openxmlformats.org/officeDocument/2006/relationships/tags" Target="../tags/tag241.xml"/><Relationship Id="rId12" Type="http://schemas.openxmlformats.org/officeDocument/2006/relationships/tags" Target="../tags/tag246.xml"/><Relationship Id="rId17" Type="http://schemas.openxmlformats.org/officeDocument/2006/relationships/tags" Target="../tags/tag251.xml"/><Relationship Id="rId25" Type="http://schemas.openxmlformats.org/officeDocument/2006/relationships/tags" Target="../tags/tag259.xml"/><Relationship Id="rId2" Type="http://schemas.openxmlformats.org/officeDocument/2006/relationships/tags" Target="../tags/tag236.xml"/><Relationship Id="rId16" Type="http://schemas.openxmlformats.org/officeDocument/2006/relationships/tags" Target="../tags/tag250.xml"/><Relationship Id="rId20" Type="http://schemas.openxmlformats.org/officeDocument/2006/relationships/tags" Target="../tags/tag254.xml"/><Relationship Id="rId29" Type="http://schemas.openxmlformats.org/officeDocument/2006/relationships/tags" Target="../tags/tag263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tags" Target="../tags/tag245.xml"/><Relationship Id="rId24" Type="http://schemas.openxmlformats.org/officeDocument/2006/relationships/tags" Target="../tags/tag258.xml"/><Relationship Id="rId5" Type="http://schemas.openxmlformats.org/officeDocument/2006/relationships/tags" Target="../tags/tag239.xml"/><Relationship Id="rId15" Type="http://schemas.openxmlformats.org/officeDocument/2006/relationships/tags" Target="../tags/tag249.xml"/><Relationship Id="rId23" Type="http://schemas.openxmlformats.org/officeDocument/2006/relationships/tags" Target="../tags/tag257.xml"/><Relationship Id="rId28" Type="http://schemas.openxmlformats.org/officeDocument/2006/relationships/tags" Target="../tags/tag262.xml"/><Relationship Id="rId10" Type="http://schemas.openxmlformats.org/officeDocument/2006/relationships/tags" Target="../tags/tag244.xml"/><Relationship Id="rId19" Type="http://schemas.openxmlformats.org/officeDocument/2006/relationships/tags" Target="../tags/tag253.xml"/><Relationship Id="rId31" Type="http://schemas.openxmlformats.org/officeDocument/2006/relationships/slideLayout" Target="../slideLayouts/slideLayout15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tags" Target="../tags/tag248.xml"/><Relationship Id="rId22" Type="http://schemas.openxmlformats.org/officeDocument/2006/relationships/tags" Target="../tags/tag256.xml"/><Relationship Id="rId27" Type="http://schemas.openxmlformats.org/officeDocument/2006/relationships/tags" Target="../tags/tag261.xml"/><Relationship Id="rId30" Type="http://schemas.openxmlformats.org/officeDocument/2006/relationships/tags" Target="../tags/tag26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9.png"/><Relationship Id="rId117" Type="http://schemas.openxmlformats.org/officeDocument/2006/relationships/image" Target="../media/image180.svg"/><Relationship Id="rId21" Type="http://schemas.openxmlformats.org/officeDocument/2006/relationships/image" Target="../media/image84.svg"/><Relationship Id="rId42" Type="http://schemas.openxmlformats.org/officeDocument/2006/relationships/image" Target="../media/image105.png"/><Relationship Id="rId47" Type="http://schemas.openxmlformats.org/officeDocument/2006/relationships/image" Target="../media/image110.svg"/><Relationship Id="rId63" Type="http://schemas.openxmlformats.org/officeDocument/2006/relationships/image" Target="../media/image126.svg"/><Relationship Id="rId68" Type="http://schemas.openxmlformats.org/officeDocument/2006/relationships/image" Target="../media/image131.png"/><Relationship Id="rId84" Type="http://schemas.openxmlformats.org/officeDocument/2006/relationships/image" Target="../media/image147.png"/><Relationship Id="rId89" Type="http://schemas.openxmlformats.org/officeDocument/2006/relationships/image" Target="../media/image152.svg"/><Relationship Id="rId112" Type="http://schemas.openxmlformats.org/officeDocument/2006/relationships/image" Target="../media/image175.png"/><Relationship Id="rId16" Type="http://schemas.openxmlformats.org/officeDocument/2006/relationships/image" Target="../media/image79.png"/><Relationship Id="rId107" Type="http://schemas.openxmlformats.org/officeDocument/2006/relationships/image" Target="../media/image170.svg"/><Relationship Id="rId11" Type="http://schemas.openxmlformats.org/officeDocument/2006/relationships/image" Target="../media/image74.svg"/><Relationship Id="rId32" Type="http://schemas.openxmlformats.org/officeDocument/2006/relationships/image" Target="../media/image95.png"/><Relationship Id="rId37" Type="http://schemas.openxmlformats.org/officeDocument/2006/relationships/image" Target="../media/image100.svg"/><Relationship Id="rId53" Type="http://schemas.openxmlformats.org/officeDocument/2006/relationships/image" Target="../media/image116.svg"/><Relationship Id="rId58" Type="http://schemas.openxmlformats.org/officeDocument/2006/relationships/image" Target="../media/image121.png"/><Relationship Id="rId74" Type="http://schemas.openxmlformats.org/officeDocument/2006/relationships/image" Target="../media/image137.png"/><Relationship Id="rId79" Type="http://schemas.openxmlformats.org/officeDocument/2006/relationships/image" Target="../media/image142.svg"/><Relationship Id="rId102" Type="http://schemas.openxmlformats.org/officeDocument/2006/relationships/image" Target="../media/image165.png"/><Relationship Id="rId123" Type="http://schemas.openxmlformats.org/officeDocument/2006/relationships/image" Target="../media/image186.svg"/><Relationship Id="rId5" Type="http://schemas.openxmlformats.org/officeDocument/2006/relationships/image" Target="../media/image68.svg"/><Relationship Id="rId90" Type="http://schemas.openxmlformats.org/officeDocument/2006/relationships/image" Target="../media/image153.png"/><Relationship Id="rId95" Type="http://schemas.openxmlformats.org/officeDocument/2006/relationships/image" Target="../media/image158.svg"/><Relationship Id="rId22" Type="http://schemas.openxmlformats.org/officeDocument/2006/relationships/image" Target="../media/image85.png"/><Relationship Id="rId27" Type="http://schemas.openxmlformats.org/officeDocument/2006/relationships/image" Target="../media/image90.svg"/><Relationship Id="rId43" Type="http://schemas.openxmlformats.org/officeDocument/2006/relationships/image" Target="../media/image106.svg"/><Relationship Id="rId48" Type="http://schemas.openxmlformats.org/officeDocument/2006/relationships/image" Target="../media/image111.png"/><Relationship Id="rId64" Type="http://schemas.openxmlformats.org/officeDocument/2006/relationships/image" Target="../media/image127.png"/><Relationship Id="rId69" Type="http://schemas.openxmlformats.org/officeDocument/2006/relationships/image" Target="../media/image132.svg"/><Relationship Id="rId113" Type="http://schemas.openxmlformats.org/officeDocument/2006/relationships/image" Target="../media/image176.svg"/><Relationship Id="rId118" Type="http://schemas.openxmlformats.org/officeDocument/2006/relationships/image" Target="../media/image181.png"/><Relationship Id="rId80" Type="http://schemas.openxmlformats.org/officeDocument/2006/relationships/image" Target="../media/image143.png"/><Relationship Id="rId85" Type="http://schemas.openxmlformats.org/officeDocument/2006/relationships/image" Target="../media/image148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33" Type="http://schemas.openxmlformats.org/officeDocument/2006/relationships/image" Target="../media/image96.svg"/><Relationship Id="rId38" Type="http://schemas.openxmlformats.org/officeDocument/2006/relationships/image" Target="../media/image101.png"/><Relationship Id="rId59" Type="http://schemas.openxmlformats.org/officeDocument/2006/relationships/image" Target="../media/image122.svg"/><Relationship Id="rId103" Type="http://schemas.openxmlformats.org/officeDocument/2006/relationships/image" Target="../media/image166.svg"/><Relationship Id="rId108" Type="http://schemas.openxmlformats.org/officeDocument/2006/relationships/image" Target="../media/image171.png"/><Relationship Id="rId124" Type="http://schemas.openxmlformats.org/officeDocument/2006/relationships/image" Target="../media/image187.png"/><Relationship Id="rId54" Type="http://schemas.openxmlformats.org/officeDocument/2006/relationships/image" Target="../media/image117.png"/><Relationship Id="rId70" Type="http://schemas.openxmlformats.org/officeDocument/2006/relationships/image" Target="../media/image133.png"/><Relationship Id="rId75" Type="http://schemas.openxmlformats.org/officeDocument/2006/relationships/image" Target="../media/image138.svg"/><Relationship Id="rId91" Type="http://schemas.openxmlformats.org/officeDocument/2006/relationships/image" Target="../media/image154.svg"/><Relationship Id="rId96" Type="http://schemas.openxmlformats.org/officeDocument/2006/relationships/image" Target="../media/image1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23" Type="http://schemas.openxmlformats.org/officeDocument/2006/relationships/image" Target="../media/image86.svg"/><Relationship Id="rId28" Type="http://schemas.openxmlformats.org/officeDocument/2006/relationships/image" Target="../media/image91.png"/><Relationship Id="rId49" Type="http://schemas.openxmlformats.org/officeDocument/2006/relationships/image" Target="../media/image112.svg"/><Relationship Id="rId114" Type="http://schemas.openxmlformats.org/officeDocument/2006/relationships/image" Target="../media/image177.png"/><Relationship Id="rId119" Type="http://schemas.openxmlformats.org/officeDocument/2006/relationships/image" Target="../media/image182.svg"/><Relationship Id="rId44" Type="http://schemas.openxmlformats.org/officeDocument/2006/relationships/image" Target="../media/image107.png"/><Relationship Id="rId60" Type="http://schemas.openxmlformats.org/officeDocument/2006/relationships/image" Target="../media/image123.png"/><Relationship Id="rId65" Type="http://schemas.openxmlformats.org/officeDocument/2006/relationships/image" Target="../media/image128.svg"/><Relationship Id="rId81" Type="http://schemas.openxmlformats.org/officeDocument/2006/relationships/image" Target="../media/image144.svg"/><Relationship Id="rId86" Type="http://schemas.openxmlformats.org/officeDocument/2006/relationships/image" Target="../media/image149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9" Type="http://schemas.openxmlformats.org/officeDocument/2006/relationships/image" Target="../media/image102.svg"/><Relationship Id="rId109" Type="http://schemas.openxmlformats.org/officeDocument/2006/relationships/image" Target="../media/image172.svg"/><Relationship Id="rId34" Type="http://schemas.openxmlformats.org/officeDocument/2006/relationships/image" Target="../media/image97.png"/><Relationship Id="rId50" Type="http://schemas.openxmlformats.org/officeDocument/2006/relationships/image" Target="../media/image113.png"/><Relationship Id="rId55" Type="http://schemas.openxmlformats.org/officeDocument/2006/relationships/image" Target="../media/image118.svg"/><Relationship Id="rId76" Type="http://schemas.openxmlformats.org/officeDocument/2006/relationships/image" Target="../media/image139.png"/><Relationship Id="rId97" Type="http://schemas.openxmlformats.org/officeDocument/2006/relationships/image" Target="../media/image160.svg"/><Relationship Id="rId104" Type="http://schemas.openxmlformats.org/officeDocument/2006/relationships/image" Target="../media/image167.png"/><Relationship Id="rId120" Type="http://schemas.openxmlformats.org/officeDocument/2006/relationships/image" Target="../media/image183.png"/><Relationship Id="rId125" Type="http://schemas.openxmlformats.org/officeDocument/2006/relationships/image" Target="../media/image188.svg"/><Relationship Id="rId7" Type="http://schemas.openxmlformats.org/officeDocument/2006/relationships/image" Target="../media/image70.svg"/><Relationship Id="rId71" Type="http://schemas.openxmlformats.org/officeDocument/2006/relationships/image" Target="../media/image134.svg"/><Relationship Id="rId92" Type="http://schemas.openxmlformats.org/officeDocument/2006/relationships/image" Target="../media/image155.png"/><Relationship Id="rId2" Type="http://schemas.openxmlformats.org/officeDocument/2006/relationships/image" Target="../media/image65.png"/><Relationship Id="rId29" Type="http://schemas.openxmlformats.org/officeDocument/2006/relationships/image" Target="../media/image92.svg"/><Relationship Id="rId24" Type="http://schemas.openxmlformats.org/officeDocument/2006/relationships/image" Target="../media/image87.png"/><Relationship Id="rId40" Type="http://schemas.openxmlformats.org/officeDocument/2006/relationships/image" Target="../media/image103.png"/><Relationship Id="rId45" Type="http://schemas.openxmlformats.org/officeDocument/2006/relationships/image" Target="../media/image108.svg"/><Relationship Id="rId66" Type="http://schemas.openxmlformats.org/officeDocument/2006/relationships/image" Target="../media/image129.png"/><Relationship Id="rId87" Type="http://schemas.openxmlformats.org/officeDocument/2006/relationships/image" Target="../media/image150.svg"/><Relationship Id="rId110" Type="http://schemas.openxmlformats.org/officeDocument/2006/relationships/image" Target="../media/image173.png"/><Relationship Id="rId115" Type="http://schemas.openxmlformats.org/officeDocument/2006/relationships/image" Target="../media/image178.svg"/><Relationship Id="rId61" Type="http://schemas.openxmlformats.org/officeDocument/2006/relationships/image" Target="../media/image124.svg"/><Relationship Id="rId82" Type="http://schemas.openxmlformats.org/officeDocument/2006/relationships/image" Target="../media/image145.png"/><Relationship Id="rId19" Type="http://schemas.openxmlformats.org/officeDocument/2006/relationships/image" Target="../media/image82.svg"/><Relationship Id="rId14" Type="http://schemas.openxmlformats.org/officeDocument/2006/relationships/image" Target="../media/image77.png"/><Relationship Id="rId30" Type="http://schemas.openxmlformats.org/officeDocument/2006/relationships/image" Target="../media/image93.png"/><Relationship Id="rId35" Type="http://schemas.openxmlformats.org/officeDocument/2006/relationships/image" Target="../media/image98.svg"/><Relationship Id="rId56" Type="http://schemas.openxmlformats.org/officeDocument/2006/relationships/image" Target="../media/image119.png"/><Relationship Id="rId77" Type="http://schemas.openxmlformats.org/officeDocument/2006/relationships/image" Target="../media/image140.svg"/><Relationship Id="rId100" Type="http://schemas.openxmlformats.org/officeDocument/2006/relationships/image" Target="../media/image163.png"/><Relationship Id="rId105" Type="http://schemas.openxmlformats.org/officeDocument/2006/relationships/image" Target="../media/image168.svg"/><Relationship Id="rId126" Type="http://schemas.openxmlformats.org/officeDocument/2006/relationships/image" Target="../media/image189.png"/><Relationship Id="rId8" Type="http://schemas.openxmlformats.org/officeDocument/2006/relationships/image" Target="../media/image71.png"/><Relationship Id="rId51" Type="http://schemas.openxmlformats.org/officeDocument/2006/relationships/image" Target="../media/image114.svg"/><Relationship Id="rId72" Type="http://schemas.openxmlformats.org/officeDocument/2006/relationships/image" Target="../media/image135.png"/><Relationship Id="rId93" Type="http://schemas.openxmlformats.org/officeDocument/2006/relationships/image" Target="../media/image156.svg"/><Relationship Id="rId98" Type="http://schemas.openxmlformats.org/officeDocument/2006/relationships/image" Target="../media/image161.png"/><Relationship Id="rId121" Type="http://schemas.openxmlformats.org/officeDocument/2006/relationships/image" Target="../media/image184.svg"/><Relationship Id="rId3" Type="http://schemas.openxmlformats.org/officeDocument/2006/relationships/image" Target="../media/image66.svg"/><Relationship Id="rId25" Type="http://schemas.openxmlformats.org/officeDocument/2006/relationships/image" Target="../media/image88.svg"/><Relationship Id="rId46" Type="http://schemas.openxmlformats.org/officeDocument/2006/relationships/image" Target="../media/image109.png"/><Relationship Id="rId67" Type="http://schemas.openxmlformats.org/officeDocument/2006/relationships/image" Target="../media/image130.svg"/><Relationship Id="rId116" Type="http://schemas.openxmlformats.org/officeDocument/2006/relationships/image" Target="../media/image179.png"/><Relationship Id="rId20" Type="http://schemas.openxmlformats.org/officeDocument/2006/relationships/image" Target="../media/image83.png"/><Relationship Id="rId41" Type="http://schemas.openxmlformats.org/officeDocument/2006/relationships/image" Target="../media/image104.svg"/><Relationship Id="rId62" Type="http://schemas.openxmlformats.org/officeDocument/2006/relationships/image" Target="../media/image125.png"/><Relationship Id="rId83" Type="http://schemas.openxmlformats.org/officeDocument/2006/relationships/image" Target="../media/image146.svg"/><Relationship Id="rId88" Type="http://schemas.openxmlformats.org/officeDocument/2006/relationships/image" Target="../media/image151.png"/><Relationship Id="rId111" Type="http://schemas.openxmlformats.org/officeDocument/2006/relationships/image" Target="../media/image174.svg"/><Relationship Id="rId15" Type="http://schemas.openxmlformats.org/officeDocument/2006/relationships/image" Target="../media/image78.svg"/><Relationship Id="rId36" Type="http://schemas.openxmlformats.org/officeDocument/2006/relationships/image" Target="../media/image99.png"/><Relationship Id="rId57" Type="http://schemas.openxmlformats.org/officeDocument/2006/relationships/image" Target="../media/image120.svg"/><Relationship Id="rId106" Type="http://schemas.openxmlformats.org/officeDocument/2006/relationships/image" Target="../media/image169.png"/><Relationship Id="rId127" Type="http://schemas.openxmlformats.org/officeDocument/2006/relationships/image" Target="../media/image190.svg"/><Relationship Id="rId10" Type="http://schemas.openxmlformats.org/officeDocument/2006/relationships/image" Target="../media/image73.png"/><Relationship Id="rId31" Type="http://schemas.openxmlformats.org/officeDocument/2006/relationships/image" Target="../media/image94.svg"/><Relationship Id="rId52" Type="http://schemas.openxmlformats.org/officeDocument/2006/relationships/image" Target="../media/image115.png"/><Relationship Id="rId73" Type="http://schemas.openxmlformats.org/officeDocument/2006/relationships/image" Target="../media/image136.svg"/><Relationship Id="rId78" Type="http://schemas.openxmlformats.org/officeDocument/2006/relationships/image" Target="../media/image141.png"/><Relationship Id="rId94" Type="http://schemas.openxmlformats.org/officeDocument/2006/relationships/image" Target="../media/image157.png"/><Relationship Id="rId99" Type="http://schemas.openxmlformats.org/officeDocument/2006/relationships/image" Target="../media/image162.svg"/><Relationship Id="rId101" Type="http://schemas.openxmlformats.org/officeDocument/2006/relationships/image" Target="../media/image164.svg"/><Relationship Id="rId122" Type="http://schemas.openxmlformats.org/officeDocument/2006/relationships/image" Target="../media/image185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tags" Target="../tags/tag73.xml"/><Relationship Id="rId39" Type="http://schemas.openxmlformats.org/officeDocument/2006/relationships/tags" Target="../tags/tag86.xml"/><Relationship Id="rId21" Type="http://schemas.openxmlformats.org/officeDocument/2006/relationships/tags" Target="../tags/tag68.xml"/><Relationship Id="rId34" Type="http://schemas.openxmlformats.org/officeDocument/2006/relationships/tags" Target="../tags/tag81.xml"/><Relationship Id="rId42" Type="http://schemas.openxmlformats.org/officeDocument/2006/relationships/tags" Target="../tags/tag89.xml"/><Relationship Id="rId47" Type="http://schemas.openxmlformats.org/officeDocument/2006/relationships/tags" Target="../tags/tag94.xml"/><Relationship Id="rId50" Type="http://schemas.openxmlformats.org/officeDocument/2006/relationships/tags" Target="../tags/tag97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9" Type="http://schemas.openxmlformats.org/officeDocument/2006/relationships/tags" Target="../tags/tag76.xml"/><Relationship Id="rId11" Type="http://schemas.openxmlformats.org/officeDocument/2006/relationships/tags" Target="../tags/tag58.xml"/><Relationship Id="rId24" Type="http://schemas.openxmlformats.org/officeDocument/2006/relationships/tags" Target="../tags/tag71.xml"/><Relationship Id="rId32" Type="http://schemas.openxmlformats.org/officeDocument/2006/relationships/tags" Target="../tags/tag79.xml"/><Relationship Id="rId37" Type="http://schemas.openxmlformats.org/officeDocument/2006/relationships/tags" Target="../tags/tag84.xml"/><Relationship Id="rId40" Type="http://schemas.openxmlformats.org/officeDocument/2006/relationships/tags" Target="../tags/tag87.xml"/><Relationship Id="rId45" Type="http://schemas.openxmlformats.org/officeDocument/2006/relationships/tags" Target="../tags/tag92.xml"/><Relationship Id="rId53" Type="http://schemas.openxmlformats.org/officeDocument/2006/relationships/slideLayout" Target="../slideLayouts/slideLayout15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31" Type="http://schemas.openxmlformats.org/officeDocument/2006/relationships/tags" Target="../tags/tag78.xml"/><Relationship Id="rId44" Type="http://schemas.openxmlformats.org/officeDocument/2006/relationships/tags" Target="../tags/tag91.xml"/><Relationship Id="rId52" Type="http://schemas.openxmlformats.org/officeDocument/2006/relationships/tags" Target="../tags/tag99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tags" Target="../tags/tag69.xml"/><Relationship Id="rId27" Type="http://schemas.openxmlformats.org/officeDocument/2006/relationships/tags" Target="../tags/tag74.xml"/><Relationship Id="rId30" Type="http://schemas.openxmlformats.org/officeDocument/2006/relationships/tags" Target="../tags/tag77.xml"/><Relationship Id="rId35" Type="http://schemas.openxmlformats.org/officeDocument/2006/relationships/tags" Target="../tags/tag82.xml"/><Relationship Id="rId43" Type="http://schemas.openxmlformats.org/officeDocument/2006/relationships/tags" Target="../tags/tag90.xml"/><Relationship Id="rId48" Type="http://schemas.openxmlformats.org/officeDocument/2006/relationships/tags" Target="../tags/tag95.xml"/><Relationship Id="rId8" Type="http://schemas.openxmlformats.org/officeDocument/2006/relationships/tags" Target="../tags/tag55.xml"/><Relationship Id="rId51" Type="http://schemas.openxmlformats.org/officeDocument/2006/relationships/tags" Target="../tags/tag98.xml"/><Relationship Id="rId3" Type="http://schemas.openxmlformats.org/officeDocument/2006/relationships/tags" Target="../tags/tag50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tags" Target="../tags/tag72.xml"/><Relationship Id="rId33" Type="http://schemas.openxmlformats.org/officeDocument/2006/relationships/tags" Target="../tags/tag80.xml"/><Relationship Id="rId38" Type="http://schemas.openxmlformats.org/officeDocument/2006/relationships/tags" Target="../tags/tag85.xml"/><Relationship Id="rId46" Type="http://schemas.openxmlformats.org/officeDocument/2006/relationships/tags" Target="../tags/tag93.xml"/><Relationship Id="rId20" Type="http://schemas.openxmlformats.org/officeDocument/2006/relationships/tags" Target="../tags/tag67.xml"/><Relationship Id="rId41" Type="http://schemas.openxmlformats.org/officeDocument/2006/relationships/tags" Target="../tags/tag88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5" Type="http://schemas.openxmlformats.org/officeDocument/2006/relationships/tags" Target="../tags/tag62.xml"/><Relationship Id="rId23" Type="http://schemas.openxmlformats.org/officeDocument/2006/relationships/tags" Target="../tags/tag70.xml"/><Relationship Id="rId28" Type="http://schemas.openxmlformats.org/officeDocument/2006/relationships/tags" Target="../tags/tag75.xml"/><Relationship Id="rId36" Type="http://schemas.openxmlformats.org/officeDocument/2006/relationships/tags" Target="../tags/tag83.xml"/><Relationship Id="rId49" Type="http://schemas.openxmlformats.org/officeDocument/2006/relationships/tags" Target="../tags/tag96.xml"/></Relationships>
</file>

<file path=ppt/slides/_rels/slide92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9" Type="http://schemas.openxmlformats.org/officeDocument/2006/relationships/tags" Target="../tags/tag138.xml"/><Relationship Id="rId21" Type="http://schemas.openxmlformats.org/officeDocument/2006/relationships/tags" Target="../tags/tag120.xml"/><Relationship Id="rId34" Type="http://schemas.openxmlformats.org/officeDocument/2006/relationships/tags" Target="../tags/tag133.xml"/><Relationship Id="rId42" Type="http://schemas.openxmlformats.org/officeDocument/2006/relationships/tags" Target="../tags/tag141.xml"/><Relationship Id="rId47" Type="http://schemas.openxmlformats.org/officeDocument/2006/relationships/tags" Target="../tags/tag146.xml"/><Relationship Id="rId50" Type="http://schemas.openxmlformats.org/officeDocument/2006/relationships/tags" Target="../tags/tag149.xml"/><Relationship Id="rId55" Type="http://schemas.openxmlformats.org/officeDocument/2006/relationships/tags" Target="../tags/tag154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9" Type="http://schemas.openxmlformats.org/officeDocument/2006/relationships/tags" Target="../tags/tag128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37" Type="http://schemas.openxmlformats.org/officeDocument/2006/relationships/tags" Target="../tags/tag136.xml"/><Relationship Id="rId40" Type="http://schemas.openxmlformats.org/officeDocument/2006/relationships/tags" Target="../tags/tag139.xml"/><Relationship Id="rId45" Type="http://schemas.openxmlformats.org/officeDocument/2006/relationships/tags" Target="../tags/tag144.xml"/><Relationship Id="rId53" Type="http://schemas.openxmlformats.org/officeDocument/2006/relationships/tags" Target="../tags/tag152.xml"/><Relationship Id="rId58" Type="http://schemas.openxmlformats.org/officeDocument/2006/relationships/image" Target="../media/image1.png"/><Relationship Id="rId5" Type="http://schemas.openxmlformats.org/officeDocument/2006/relationships/tags" Target="../tags/tag104.xml"/><Relationship Id="rId19" Type="http://schemas.openxmlformats.org/officeDocument/2006/relationships/tags" Target="../tags/tag118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35" Type="http://schemas.openxmlformats.org/officeDocument/2006/relationships/tags" Target="../tags/tag134.xml"/><Relationship Id="rId43" Type="http://schemas.openxmlformats.org/officeDocument/2006/relationships/tags" Target="../tags/tag142.xml"/><Relationship Id="rId48" Type="http://schemas.openxmlformats.org/officeDocument/2006/relationships/tags" Target="../tags/tag147.xml"/><Relationship Id="rId56" Type="http://schemas.openxmlformats.org/officeDocument/2006/relationships/tags" Target="../tags/tag155.xml"/><Relationship Id="rId8" Type="http://schemas.openxmlformats.org/officeDocument/2006/relationships/tags" Target="../tags/tag107.xml"/><Relationship Id="rId51" Type="http://schemas.openxmlformats.org/officeDocument/2006/relationships/tags" Target="../tags/tag150.xml"/><Relationship Id="rId3" Type="http://schemas.openxmlformats.org/officeDocument/2006/relationships/tags" Target="../tags/tag102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tags" Target="../tags/tag132.xml"/><Relationship Id="rId38" Type="http://schemas.openxmlformats.org/officeDocument/2006/relationships/tags" Target="../tags/tag137.xml"/><Relationship Id="rId46" Type="http://schemas.openxmlformats.org/officeDocument/2006/relationships/tags" Target="../tags/tag145.xml"/><Relationship Id="rId59" Type="http://schemas.openxmlformats.org/officeDocument/2006/relationships/image" Target="../media/image2.svg"/><Relationship Id="rId20" Type="http://schemas.openxmlformats.org/officeDocument/2006/relationships/tags" Target="../tags/tag119.xml"/><Relationship Id="rId41" Type="http://schemas.openxmlformats.org/officeDocument/2006/relationships/tags" Target="../tags/tag140.xml"/><Relationship Id="rId54" Type="http://schemas.openxmlformats.org/officeDocument/2006/relationships/tags" Target="../tags/tag153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36" Type="http://schemas.openxmlformats.org/officeDocument/2006/relationships/tags" Target="../tags/tag135.xml"/><Relationship Id="rId49" Type="http://schemas.openxmlformats.org/officeDocument/2006/relationships/tags" Target="../tags/tag148.xml"/><Relationship Id="rId57" Type="http://schemas.openxmlformats.org/officeDocument/2006/relationships/slideLayout" Target="../slideLayouts/slideLayout15.xml"/><Relationship Id="rId10" Type="http://schemas.openxmlformats.org/officeDocument/2006/relationships/tags" Target="../tags/tag109.xml"/><Relationship Id="rId31" Type="http://schemas.openxmlformats.org/officeDocument/2006/relationships/tags" Target="../tags/tag130.xml"/><Relationship Id="rId44" Type="http://schemas.openxmlformats.org/officeDocument/2006/relationships/tags" Target="../tags/tag143.xml"/><Relationship Id="rId52" Type="http://schemas.openxmlformats.org/officeDocument/2006/relationships/tags" Target="../tags/tag151.xml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" Type="http://schemas.openxmlformats.org/officeDocument/2006/relationships/tags" Target="../tags/tag158.xml"/><Relationship Id="rId21" Type="http://schemas.openxmlformats.org/officeDocument/2006/relationships/tags" Target="../tags/tag176.xml"/><Relationship Id="rId34" Type="http://schemas.openxmlformats.org/officeDocument/2006/relationships/slideLayout" Target="../slideLayouts/slideLayout15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29" Type="http://schemas.openxmlformats.org/officeDocument/2006/relationships/tags" Target="../tags/tag184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8" Type="http://schemas.openxmlformats.org/officeDocument/2006/relationships/tags" Target="../tags/tag16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4" Type="http://schemas.openxmlformats.org/officeDocument/2006/relationships/slideLayout" Target="../slideLayouts/slideLayout8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tags" Target="../tags/tag204.xml"/><Relationship Id="rId18" Type="http://schemas.openxmlformats.org/officeDocument/2006/relationships/tags" Target="../tags/tag209.xml"/><Relationship Id="rId3" Type="http://schemas.openxmlformats.org/officeDocument/2006/relationships/tags" Target="../tags/tag194.xml"/><Relationship Id="rId21" Type="http://schemas.openxmlformats.org/officeDocument/2006/relationships/slideLayout" Target="../slideLayouts/slideLayout20.xml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17" Type="http://schemas.openxmlformats.org/officeDocument/2006/relationships/tags" Target="../tags/tag208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20" Type="http://schemas.openxmlformats.org/officeDocument/2006/relationships/tags" Target="../tags/tag211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10" Type="http://schemas.openxmlformats.org/officeDocument/2006/relationships/tags" Target="../tags/tag201.xml"/><Relationship Id="rId19" Type="http://schemas.openxmlformats.org/officeDocument/2006/relationships/tags" Target="../tags/tag210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FD9CDF-280A-A65E-E407-13AEC3BE2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F9D6896-00C2-7D47-F852-C1B64A51B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der Veranstaltung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3A8E58-3BD5-D048-0F7C-6830449CC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FD31FF2-AC5B-121E-1B86-15183A7D3C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058FC273-1CFF-85B6-5B78-B52F74994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 des Dozenten</a:t>
            </a:r>
          </a:p>
        </p:txBody>
      </p:sp>
      <p:pic>
        <p:nvPicPr>
          <p:cNvPr id="11" name="Bildplatzhalter 4" descr="Ein Bild, das Person, Kleidung, Anzug, Krawatte enthält.&#10;&#10;Automatisch generierte Beschreibung">
            <a:extLst>
              <a:ext uri="{FF2B5EF4-FFF2-40B4-BE49-F238E27FC236}">
                <a16:creationId xmlns:a16="http://schemas.microsoft.com/office/drawing/2014/main" id="{F14E3A01-DDA9-E526-2CF4-9970A82D9A5F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l="13832" r="13832"/>
          <a:stretch/>
        </p:blipFill>
        <p:spPr>
          <a:xfrm>
            <a:off x="6194425" y="0"/>
            <a:ext cx="5997575" cy="6235700"/>
          </a:xfrm>
        </p:spPr>
      </p:pic>
    </p:spTree>
    <p:extLst>
      <p:ext uri="{BB962C8B-B14F-4D97-AF65-F5344CB8AC3E}">
        <p14:creationId xmlns:p14="http://schemas.microsoft.com/office/powerpoint/2010/main" val="23765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E93F68D-B1BD-94F7-9FEF-D09679A9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C3BA834-F306-325D-C335-F27F8B0C6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1EDC17-43CF-7C0D-77C9-03DA4AB42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7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D5A1A38-AD88-3DB7-1D77-0162997C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Säulendiagramm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4D7D543-7776-8C75-110C-CE634B151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9321951-42D3-6D9C-DEB2-7A1A75DDF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96B39B-4D2E-C28F-B83E-81AF0F9CA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6" name="chartColumnOne">
            <a:extLst>
              <a:ext uri="{FF2B5EF4-FFF2-40B4-BE49-F238E27FC236}">
                <a16:creationId xmlns:a16="http://schemas.microsoft.com/office/drawing/2014/main" id="{8F3647B3-AC23-6E14-8B1B-4F0ED5035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579397"/>
              </p:ext>
            </p:extLst>
          </p:nvPr>
        </p:nvGraphicFramePr>
        <p:xfrm>
          <a:off x="621008" y="1872000"/>
          <a:ext cx="8139288" cy="436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52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6630-DF13-C9B8-2376-9C3763FBE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574BBB7D-2F77-F7B4-34F2-7A29B2BE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Balkendiagramm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15411DC-D931-A072-88DF-73351BBC7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B2F1F01-C87B-5694-43D0-0B05D6AC6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E3AD2D-8D07-FCB0-D2D9-8BB3BE103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" name="chartBarOne">
            <a:extLst>
              <a:ext uri="{FF2B5EF4-FFF2-40B4-BE49-F238E27FC236}">
                <a16:creationId xmlns:a16="http://schemas.microsoft.com/office/drawing/2014/main" id="{635E722B-1999-2A37-454F-8598AE3837AF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3709308"/>
              </p:ext>
            </p:extLst>
          </p:nvPr>
        </p:nvGraphicFramePr>
        <p:xfrm>
          <a:off x="621008" y="1872000"/>
          <a:ext cx="8139288" cy="436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79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3B371-94F8-A88F-D8C4-B0C4CBA60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E75316CB-10A3-AF68-F5A7-38EB13C8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Gruppiertes Säulendiagramm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B523185-8FAE-2E3A-6534-AA925B44F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89FB53C-1F2F-9437-FB99-851CBFEA61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16817E-E9E0-714D-ED06-8E567A3958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" name="chartColumnGrouped">
            <a:extLst>
              <a:ext uri="{FF2B5EF4-FFF2-40B4-BE49-F238E27FC236}">
                <a16:creationId xmlns:a16="http://schemas.microsoft.com/office/drawing/2014/main" id="{3A09D1A1-FF01-44DB-ED06-F8CB9B61C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259164"/>
              </p:ext>
            </p:extLst>
          </p:nvPr>
        </p:nvGraphicFramePr>
        <p:xfrm>
          <a:off x="621008" y="2348880"/>
          <a:ext cx="8139288" cy="388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Farbe_column01">
            <a:extLst>
              <a:ext uri="{FF2B5EF4-FFF2-40B4-BE49-F238E27FC236}">
                <a16:creationId xmlns:a16="http://schemas.microsoft.com/office/drawing/2014/main" id="{C2E47EE2-12D4-401A-DEDC-89698A0B9EF0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0091A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_column02">
            <a:extLst>
              <a:ext uri="{FF2B5EF4-FFF2-40B4-BE49-F238E27FC236}">
                <a16:creationId xmlns:a16="http://schemas.microsoft.com/office/drawing/2014/main" id="{3A4F2B25-BC82-196E-0A07-9D6E6C544F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31" name="Farbe_column01">
            <a:extLst>
              <a:ext uri="{FF2B5EF4-FFF2-40B4-BE49-F238E27FC236}">
                <a16:creationId xmlns:a16="http://schemas.microsoft.com/office/drawing/2014/main" id="{AA603B45-E106-C994-ACC7-3CB91C6DF11F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_column02">
            <a:extLst>
              <a:ext uri="{FF2B5EF4-FFF2-40B4-BE49-F238E27FC236}">
                <a16:creationId xmlns:a16="http://schemas.microsoft.com/office/drawing/2014/main" id="{8F01F3AA-A6EC-A3CE-57BC-9ECBFFC223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423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1E59-D6C6-05B4-E266-7FC74F35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2F7984E0-1E18-6697-524C-B915E095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Gestapeltes Säulendiagramm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B223211-1CA9-378D-B3CB-00CFE3E55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438E50C-F562-CBF6-8116-B50761F967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62AC60-E05E-522F-485E-5C359CB87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chartColumnStacked">
            <a:extLst>
              <a:ext uri="{FF2B5EF4-FFF2-40B4-BE49-F238E27FC236}">
                <a16:creationId xmlns:a16="http://schemas.microsoft.com/office/drawing/2014/main" id="{09FDF67A-0A7D-7989-8892-5C32179420B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734161"/>
              </p:ext>
            </p:extLst>
          </p:nvPr>
        </p:nvGraphicFramePr>
        <p:xfrm>
          <a:off x="621008" y="2348880"/>
          <a:ext cx="8139288" cy="388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Farbe_column01">
            <a:extLst>
              <a:ext uri="{FF2B5EF4-FFF2-40B4-BE49-F238E27FC236}">
                <a16:creationId xmlns:a16="http://schemas.microsoft.com/office/drawing/2014/main" id="{8BD2D588-66B1-A489-B4E6-8C4FE56EA324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0091A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_column02">
            <a:extLst>
              <a:ext uri="{FF2B5EF4-FFF2-40B4-BE49-F238E27FC236}">
                <a16:creationId xmlns:a16="http://schemas.microsoft.com/office/drawing/2014/main" id="{5D7C50B1-9FB0-D02A-E86F-FD3760816C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6" name="Farbe_column01">
            <a:extLst>
              <a:ext uri="{FF2B5EF4-FFF2-40B4-BE49-F238E27FC236}">
                <a16:creationId xmlns:a16="http://schemas.microsoft.com/office/drawing/2014/main" id="{807E50FB-1827-A30E-E101-CB7B1D44BA43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_column02">
            <a:extLst>
              <a:ext uri="{FF2B5EF4-FFF2-40B4-BE49-F238E27FC236}">
                <a16:creationId xmlns:a16="http://schemas.microsoft.com/office/drawing/2014/main" id="{7A04AF38-C362-735C-F0CE-35C791E06D8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8" name="Farbe_column01">
            <a:extLst>
              <a:ext uri="{FF2B5EF4-FFF2-40B4-BE49-F238E27FC236}">
                <a16:creationId xmlns:a16="http://schemas.microsoft.com/office/drawing/2014/main" id="{4C1CFF6F-C1F2-89EE-C68E-D90B01E6FE75}"/>
              </a:ext>
            </a:extLst>
          </p:cNvPr>
          <p:cNvSpPr/>
          <p:nvPr/>
        </p:nvSpPr>
        <p:spPr bwMode="gray">
          <a:xfrm>
            <a:off x="2486185" y="2028102"/>
            <a:ext cx="159022" cy="159022"/>
          </a:xfrm>
          <a:prstGeom prst="rect">
            <a:avLst/>
          </a:prstGeom>
          <a:solidFill>
            <a:srgbClr val="115A9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_column02">
            <a:extLst>
              <a:ext uri="{FF2B5EF4-FFF2-40B4-BE49-F238E27FC236}">
                <a16:creationId xmlns:a16="http://schemas.microsoft.com/office/drawing/2014/main" id="{C1AADA45-23E4-3EB9-036D-2DD418C9A54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04594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9174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E328-64C9-992D-948B-68B55A00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5029E452-0900-1E3A-E6BB-97957263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Säulendiagramm mit Kategorien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45C3E8E-FA64-8C6D-BA9B-BD43E0A38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34E355-2113-8F7C-3570-C70D54A41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2" name="Farbe_column01">
            <a:extLst>
              <a:ext uri="{FF2B5EF4-FFF2-40B4-BE49-F238E27FC236}">
                <a16:creationId xmlns:a16="http://schemas.microsoft.com/office/drawing/2014/main" id="{CFBEDF94-5906-49BA-1751-422A04D25493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0091A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_column02">
            <a:extLst>
              <a:ext uri="{FF2B5EF4-FFF2-40B4-BE49-F238E27FC236}">
                <a16:creationId xmlns:a16="http://schemas.microsoft.com/office/drawing/2014/main" id="{4577C7DD-342C-64AD-30E1-59037AE7CE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graphicFrame>
        <p:nvGraphicFramePr>
          <p:cNvPr id="3" name="Inhaltsplatzhalter 8">
            <a:extLst>
              <a:ext uri="{FF2B5EF4-FFF2-40B4-BE49-F238E27FC236}">
                <a16:creationId xmlns:a16="http://schemas.microsoft.com/office/drawing/2014/main" id="{7A1998CF-138D-0C99-E8E5-7C335D8710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717358"/>
              </p:ext>
            </p:extLst>
          </p:nvPr>
        </p:nvGraphicFramePr>
        <p:xfrm>
          <a:off x="621008" y="2276872"/>
          <a:ext cx="10948192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Farbe_column01">
            <a:extLst>
              <a:ext uri="{FF2B5EF4-FFF2-40B4-BE49-F238E27FC236}">
                <a16:creationId xmlns:a16="http://schemas.microsoft.com/office/drawing/2014/main" id="{6EF878CA-D420-9F8E-A315-8A6F8B0F26FE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_column02">
            <a:extLst>
              <a:ext uri="{FF2B5EF4-FFF2-40B4-BE49-F238E27FC236}">
                <a16:creationId xmlns:a16="http://schemas.microsoft.com/office/drawing/2014/main" id="{598A504E-5EE5-E87A-3930-85A6842D988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34" name="Farbe_column01">
            <a:extLst>
              <a:ext uri="{FF2B5EF4-FFF2-40B4-BE49-F238E27FC236}">
                <a16:creationId xmlns:a16="http://schemas.microsoft.com/office/drawing/2014/main" id="{CFD71E32-FC35-4631-6DDD-01C3A203FE52}"/>
              </a:ext>
            </a:extLst>
          </p:cNvPr>
          <p:cNvSpPr/>
          <p:nvPr/>
        </p:nvSpPr>
        <p:spPr bwMode="gray">
          <a:xfrm>
            <a:off x="2486185" y="2028102"/>
            <a:ext cx="159022" cy="159022"/>
          </a:xfrm>
          <a:prstGeom prst="rect">
            <a:avLst/>
          </a:prstGeom>
          <a:solidFill>
            <a:srgbClr val="115A9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_column02">
            <a:extLst>
              <a:ext uri="{FF2B5EF4-FFF2-40B4-BE49-F238E27FC236}">
                <a16:creationId xmlns:a16="http://schemas.microsoft.com/office/drawing/2014/main" id="{373D0693-C161-A4CB-528E-5BE66F50A6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04594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36" name="Farbe_column01">
            <a:extLst>
              <a:ext uri="{FF2B5EF4-FFF2-40B4-BE49-F238E27FC236}">
                <a16:creationId xmlns:a16="http://schemas.microsoft.com/office/drawing/2014/main" id="{5057DB8F-35A6-3E6E-7BA7-4A7C7549F8EE}"/>
              </a:ext>
            </a:extLst>
          </p:cNvPr>
          <p:cNvSpPr/>
          <p:nvPr/>
        </p:nvSpPr>
        <p:spPr bwMode="gray">
          <a:xfrm>
            <a:off x="3406052" y="2028102"/>
            <a:ext cx="159022" cy="159022"/>
          </a:xfrm>
          <a:prstGeom prst="rect">
            <a:avLst/>
          </a:prstGeom>
          <a:solidFill>
            <a:srgbClr val="CCE9EE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_column02">
            <a:extLst>
              <a:ext uri="{FF2B5EF4-FFF2-40B4-BE49-F238E27FC236}">
                <a16:creationId xmlns:a16="http://schemas.microsoft.com/office/drawing/2014/main" id="{2B18B51C-BA68-E632-1555-49DB94C5EC7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24461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38" name="Farbe_column01">
            <a:extLst>
              <a:ext uri="{FF2B5EF4-FFF2-40B4-BE49-F238E27FC236}">
                <a16:creationId xmlns:a16="http://schemas.microsoft.com/office/drawing/2014/main" id="{11A8DD9A-CE49-0846-4A75-D40A242DB6DB}"/>
              </a:ext>
            </a:extLst>
          </p:cNvPr>
          <p:cNvSpPr/>
          <p:nvPr/>
        </p:nvSpPr>
        <p:spPr bwMode="gray">
          <a:xfrm>
            <a:off x="4336207" y="2028102"/>
            <a:ext cx="159022" cy="159022"/>
          </a:xfrm>
          <a:prstGeom prst="rect">
            <a:avLst/>
          </a:prstGeom>
          <a:solidFill>
            <a:srgbClr val="CCD6DD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_column02">
            <a:extLst>
              <a:ext uri="{FF2B5EF4-FFF2-40B4-BE49-F238E27FC236}">
                <a16:creationId xmlns:a16="http://schemas.microsoft.com/office/drawing/2014/main" id="{6B54E6CC-ECAD-BC0D-B518-11390CBB4A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54616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40" name="Farbe_column01">
            <a:extLst>
              <a:ext uri="{FF2B5EF4-FFF2-40B4-BE49-F238E27FC236}">
                <a16:creationId xmlns:a16="http://schemas.microsoft.com/office/drawing/2014/main" id="{26EAF26F-0B64-ED49-9D61-9EA1EED2AF00}"/>
              </a:ext>
            </a:extLst>
          </p:cNvPr>
          <p:cNvSpPr/>
          <p:nvPr/>
        </p:nvSpPr>
        <p:spPr bwMode="gray">
          <a:xfrm>
            <a:off x="5265602" y="2028102"/>
            <a:ext cx="159022" cy="159022"/>
          </a:xfrm>
          <a:prstGeom prst="rect">
            <a:avLst/>
          </a:prstGeom>
          <a:solidFill>
            <a:srgbClr val="CFDEE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_column02">
            <a:extLst>
              <a:ext uri="{FF2B5EF4-FFF2-40B4-BE49-F238E27FC236}">
                <a16:creationId xmlns:a16="http://schemas.microsoft.com/office/drawing/2014/main" id="{221A4433-27B2-0943-8A86-15B8C7A2D61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484011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0059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E84E8-6432-E2FC-2821-23722034D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93A9CC69-CE97-FA9F-41B1-760DA7B9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Kombinationsdiagramm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538DBF8-C0D7-0404-1E56-90CF637C3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2932E00-766A-74E2-0F55-D9D6C9A42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4A93B5B-675D-58D5-D8FB-B1D24979C1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" name="chartCombination">
            <a:extLst>
              <a:ext uri="{FF2B5EF4-FFF2-40B4-BE49-F238E27FC236}">
                <a16:creationId xmlns:a16="http://schemas.microsoft.com/office/drawing/2014/main" id="{1222618D-4B5D-17B3-0FC6-124F6D86C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304008"/>
              </p:ext>
            </p:extLst>
          </p:nvPr>
        </p:nvGraphicFramePr>
        <p:xfrm>
          <a:off x="621008" y="2348880"/>
          <a:ext cx="8139288" cy="388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arbe_column01">
            <a:extLst>
              <a:ext uri="{FF2B5EF4-FFF2-40B4-BE49-F238E27FC236}">
                <a16:creationId xmlns:a16="http://schemas.microsoft.com/office/drawing/2014/main" id="{A80C9FEC-4367-904B-4938-016651734E11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C354E400-252C-EFCB-74A3-21F6B7DC4A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28E3084C-E1AE-1EB0-8D64-9FC6A70B545B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97B552E8-8745-AC42-1B95-D99AEC1D812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7751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E22A8-78B3-3835-C594-AE0BA9B3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BDC994FA-6E4D-385E-1C5B-8839396F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4BC7A81-F2BB-4B6A-3984-E6C36C1F6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2113528-D868-86D2-B2DD-01FE98DD2E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56867E-98BA-13DD-3BBA-0FAABE597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chartLine">
            <a:extLst>
              <a:ext uri="{FF2B5EF4-FFF2-40B4-BE49-F238E27FC236}">
                <a16:creationId xmlns:a16="http://schemas.microsoft.com/office/drawing/2014/main" id="{71380FBF-1BB9-6C29-3117-6D2121CB0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137218"/>
              </p:ext>
            </p:extLst>
          </p:nvPr>
        </p:nvGraphicFramePr>
        <p:xfrm>
          <a:off x="621008" y="2348880"/>
          <a:ext cx="8139288" cy="388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arbe_column01">
            <a:extLst>
              <a:ext uri="{FF2B5EF4-FFF2-40B4-BE49-F238E27FC236}">
                <a16:creationId xmlns:a16="http://schemas.microsoft.com/office/drawing/2014/main" id="{97960B88-B2D9-5575-996E-755FC99DD1CC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0091A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553AB24B-A97B-CB95-8247-64F658F349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FF19EF3B-B4CB-1090-5951-CF5D7483DA24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FEA8EB0F-B8D1-9D6A-DBA8-556531797C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5" name="Farbe_column01">
            <a:extLst>
              <a:ext uri="{FF2B5EF4-FFF2-40B4-BE49-F238E27FC236}">
                <a16:creationId xmlns:a16="http://schemas.microsoft.com/office/drawing/2014/main" id="{4B4D5F93-1C47-43EE-16FD-7DB6938CD892}"/>
              </a:ext>
            </a:extLst>
          </p:cNvPr>
          <p:cNvSpPr/>
          <p:nvPr/>
        </p:nvSpPr>
        <p:spPr bwMode="gray">
          <a:xfrm>
            <a:off x="2486185" y="2028102"/>
            <a:ext cx="159022" cy="159022"/>
          </a:xfrm>
          <a:prstGeom prst="rect">
            <a:avLst/>
          </a:prstGeom>
          <a:solidFill>
            <a:srgbClr val="115A9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_column02">
            <a:extLst>
              <a:ext uri="{FF2B5EF4-FFF2-40B4-BE49-F238E27FC236}">
                <a16:creationId xmlns:a16="http://schemas.microsoft.com/office/drawing/2014/main" id="{AA288150-6FB8-9C94-DF9E-36F0DE5674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04594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652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7221-56E2-FC04-05AB-44C2CD209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Ring">
            <a:extLst>
              <a:ext uri="{FF2B5EF4-FFF2-40B4-BE49-F238E27FC236}">
                <a16:creationId xmlns:a16="http://schemas.microsoft.com/office/drawing/2014/main" id="{B5456DFE-9F2F-0211-D9C4-3178B7833F9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1113342"/>
              </p:ext>
            </p:extLst>
          </p:nvPr>
        </p:nvGraphicFramePr>
        <p:xfrm>
          <a:off x="621008" y="1872000"/>
          <a:ext cx="5360652" cy="436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itel 11">
            <a:extLst>
              <a:ext uri="{FF2B5EF4-FFF2-40B4-BE49-F238E27FC236}">
                <a16:creationId xmlns:a16="http://schemas.microsoft.com/office/drawing/2014/main" id="{066415BD-3C16-8A77-8521-0D029D5F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Ringdiagramm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177E97D-53BD-C39C-B5B7-F15B3A98F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73EBD18-9605-89BC-3386-8C864988C3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0E35EF-DAFD-5B37-97FE-C3C7FF441A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112D4B26-02A6-1E05-987E-E7B05C3F3E1A}"/>
              </a:ext>
            </a:extLst>
          </p:cNvPr>
          <p:cNvSpPr/>
          <p:nvPr/>
        </p:nvSpPr>
        <p:spPr bwMode="gray">
          <a:xfrm>
            <a:off x="5267084" y="3501373"/>
            <a:ext cx="159022" cy="159022"/>
          </a:xfrm>
          <a:prstGeom prst="rect">
            <a:avLst/>
          </a:prstGeom>
          <a:solidFill>
            <a:srgbClr val="0091A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F946458D-E5C5-F68C-9841-E16A433A36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85493" y="3503940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7" name="Farbe_column01">
            <a:extLst>
              <a:ext uri="{FF2B5EF4-FFF2-40B4-BE49-F238E27FC236}">
                <a16:creationId xmlns:a16="http://schemas.microsoft.com/office/drawing/2014/main" id="{13E34094-229F-B918-38C3-D0AEDABD1F46}"/>
              </a:ext>
            </a:extLst>
          </p:cNvPr>
          <p:cNvSpPr/>
          <p:nvPr/>
        </p:nvSpPr>
        <p:spPr bwMode="gray">
          <a:xfrm>
            <a:off x="5267084" y="3822216"/>
            <a:ext cx="159022" cy="159022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_column02">
            <a:extLst>
              <a:ext uri="{FF2B5EF4-FFF2-40B4-BE49-F238E27FC236}">
                <a16:creationId xmlns:a16="http://schemas.microsoft.com/office/drawing/2014/main" id="{198F8EF9-589B-CDE1-8F78-AEF5BE290E1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485493" y="3824783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19" name="Farbe_column01">
            <a:extLst>
              <a:ext uri="{FF2B5EF4-FFF2-40B4-BE49-F238E27FC236}">
                <a16:creationId xmlns:a16="http://schemas.microsoft.com/office/drawing/2014/main" id="{4836F197-A0D7-3B34-F8C6-FC7A87C9870A}"/>
              </a:ext>
            </a:extLst>
          </p:cNvPr>
          <p:cNvSpPr/>
          <p:nvPr/>
        </p:nvSpPr>
        <p:spPr bwMode="gray">
          <a:xfrm>
            <a:off x="5267084" y="4127016"/>
            <a:ext cx="159022" cy="159022"/>
          </a:xfrm>
          <a:prstGeom prst="rect">
            <a:avLst/>
          </a:prstGeom>
          <a:solidFill>
            <a:srgbClr val="115A9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_column02">
            <a:extLst>
              <a:ext uri="{FF2B5EF4-FFF2-40B4-BE49-F238E27FC236}">
                <a16:creationId xmlns:a16="http://schemas.microsoft.com/office/drawing/2014/main" id="{31BB562C-10F0-3818-CE58-191E984669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85493" y="4129583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21" name="Farbe_column01">
            <a:extLst>
              <a:ext uri="{FF2B5EF4-FFF2-40B4-BE49-F238E27FC236}">
                <a16:creationId xmlns:a16="http://schemas.microsoft.com/office/drawing/2014/main" id="{9D690AC0-B767-C929-3118-6C25834BE342}"/>
              </a:ext>
            </a:extLst>
          </p:cNvPr>
          <p:cNvSpPr/>
          <p:nvPr/>
        </p:nvSpPr>
        <p:spPr bwMode="gray">
          <a:xfrm>
            <a:off x="5267084" y="4447858"/>
            <a:ext cx="159022" cy="159022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_column02">
            <a:extLst>
              <a:ext uri="{FF2B5EF4-FFF2-40B4-BE49-F238E27FC236}">
                <a16:creationId xmlns:a16="http://schemas.microsoft.com/office/drawing/2014/main" id="{304EA8D8-3E1A-DA39-BC50-6C869E805F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85493" y="4450425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5902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E9D6-308D-06AE-3B02-5DD673BE1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9C072EC1-F61E-57D4-8330-604113DD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Ringdiagramme mit Vergleich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5660485-73F4-1364-B16F-7E56F5A86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2A872A-97B5-EFD3-E4EC-BACDA0AAC6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5" name="easyPercent2">
            <a:extLst>
              <a:ext uri="{FF2B5EF4-FFF2-40B4-BE49-F238E27FC236}">
                <a16:creationId xmlns:a16="http://schemas.microsoft.com/office/drawing/2014/main" id="{6DFE0252-5C94-1D37-8D14-637D0CA6489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559497" y="3861048"/>
            <a:ext cx="1656184" cy="1656184"/>
            <a:chOff x="3764872" y="1916836"/>
            <a:chExt cx="1874866" cy="1872000"/>
          </a:xfrm>
        </p:grpSpPr>
        <p:sp>
          <p:nvSpPr>
            <p:cNvPr id="26" name="_circle">
              <a:extLst>
                <a:ext uri="{FF2B5EF4-FFF2-40B4-BE49-F238E27FC236}">
                  <a16:creationId xmlns:a16="http://schemas.microsoft.com/office/drawing/2014/main" id="{ECF8A61D-6955-8350-4B74-9178210AD78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3764872" y="1916836"/>
              <a:ext cx="1872000" cy="1872000"/>
            </a:xfrm>
            <a:prstGeom prst="ellipse">
              <a:avLst/>
            </a:prstGeom>
            <a:solidFill>
              <a:srgbClr val="CCE9EE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_value1">
              <a:extLst>
                <a:ext uri="{FF2B5EF4-FFF2-40B4-BE49-F238E27FC236}">
                  <a16:creationId xmlns:a16="http://schemas.microsoft.com/office/drawing/2014/main" id="{0C9FFF7D-39FA-62F3-F9FD-77BFBA4BFCF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3767738" y="1916836"/>
              <a:ext cx="1872000" cy="1872000"/>
            </a:xfrm>
            <a:prstGeom prst="arc">
              <a:avLst>
                <a:gd name="adj1" fmla="val 16200000"/>
                <a:gd name="adj2" fmla="val 8590561"/>
              </a:avLst>
            </a:prstGeom>
            <a:solidFill>
              <a:srgbClr val="0091AA"/>
            </a:solidFill>
            <a:ln w="25400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_circle2">
              <a:extLst>
                <a:ext uri="{FF2B5EF4-FFF2-40B4-BE49-F238E27FC236}">
                  <a16:creationId xmlns:a16="http://schemas.microsoft.com/office/drawing/2014/main" id="{47E03169-AD51-CBD6-275A-90A2FF9310F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3998912" y="215087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_circle">
              <a:extLst>
                <a:ext uri="{FF2B5EF4-FFF2-40B4-BE49-F238E27FC236}">
                  <a16:creationId xmlns:a16="http://schemas.microsoft.com/office/drawing/2014/main" id="{49AB4A42-9344-431A-600C-EB05573B7B6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016872" y="2168836"/>
              <a:ext cx="1368000" cy="1368000"/>
            </a:xfrm>
            <a:prstGeom prst="ellipse">
              <a:avLst/>
            </a:prstGeom>
            <a:noFill/>
            <a:ln w="25400" cmpd="sng"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_value2">
              <a:extLst>
                <a:ext uri="{FF2B5EF4-FFF2-40B4-BE49-F238E27FC236}">
                  <a16:creationId xmlns:a16="http://schemas.microsoft.com/office/drawing/2014/main" id="{3122707F-BCEF-E1A9-90CF-19825FCE8E8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017025" y="2168836"/>
              <a:ext cx="1367847" cy="1367847"/>
            </a:xfrm>
            <a:prstGeom prst="arc">
              <a:avLst>
                <a:gd name="adj1" fmla="val 16200000"/>
                <a:gd name="adj2" fmla="val 4002215"/>
              </a:avLst>
            </a:prstGeom>
            <a:solidFill>
              <a:srgbClr val="66BDCC"/>
            </a:solidFill>
            <a:ln w="3175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_circle2">
              <a:extLst>
                <a:ext uri="{FF2B5EF4-FFF2-40B4-BE49-F238E27FC236}">
                  <a16:creationId xmlns:a16="http://schemas.microsoft.com/office/drawing/2014/main" id="{A04E3562-BCC8-E154-CE14-96DB63C45F6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4196901" y="2348865"/>
              <a:ext cx="1007999" cy="1007999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_label1">
              <a:extLst>
                <a:ext uri="{FF2B5EF4-FFF2-40B4-BE49-F238E27FC236}">
                  <a16:creationId xmlns:a16="http://schemas.microsoft.com/office/drawing/2014/main" id="{E1C97EA8-CF69-B3A8-806C-988AB57C28C2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372444" y="2555636"/>
              <a:ext cx="656908" cy="452248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600" b="1" dirty="0">
                  <a:solidFill>
                    <a:srgbClr val="0091A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66%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286DEAD-F1DB-FA81-4DD0-03F3B713BAFA}"/>
                </a:ext>
              </a:extLst>
            </p:cNvPr>
            <p:cNvGrpSpPr/>
            <p:nvPr/>
          </p:nvGrpSpPr>
          <p:grpSpPr>
            <a:xfrm>
              <a:off x="4207116" y="2963181"/>
              <a:ext cx="845464" cy="208731"/>
              <a:chOff x="4191006" y="2963181"/>
              <a:chExt cx="845464" cy="208731"/>
            </a:xfrm>
          </p:grpSpPr>
          <p:sp>
            <p:nvSpPr>
              <p:cNvPr id="34" name="_label2">
                <a:extLst>
                  <a:ext uri="{FF2B5EF4-FFF2-40B4-BE49-F238E27FC236}">
                    <a16:creationId xmlns:a16="http://schemas.microsoft.com/office/drawing/2014/main" id="{25DFA556-7BAB-4391-70A1-039B760A97AB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4731607" y="2963181"/>
                <a:ext cx="304863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de-DE" sz="1200" b="1" dirty="0">
                    <a:solidFill>
                      <a:srgbClr val="0091A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44%</a:t>
                </a:r>
              </a:p>
            </p:txBody>
          </p:sp>
          <p:sp>
            <p:nvSpPr>
              <p:cNvPr id="35" name="Fest">
                <a:extLst>
                  <a:ext uri="{FF2B5EF4-FFF2-40B4-BE49-F238E27FC236}">
                    <a16:creationId xmlns:a16="http://schemas.microsoft.com/office/drawing/2014/main" id="{4100C110-0928-5345-96E2-C5923327D8C2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4191006" y="2963182"/>
                <a:ext cx="511327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de-DE" sz="1200" b="1" dirty="0">
                    <a:solidFill>
                      <a:srgbClr val="0091A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2024:</a:t>
                </a:r>
              </a:p>
            </p:txBody>
          </p:sp>
        </p:grpSp>
      </p:grpSp>
      <p:sp>
        <p:nvSpPr>
          <p:cNvPr id="50" name="Textplatzhalter 34">
            <a:extLst>
              <a:ext uri="{FF2B5EF4-FFF2-40B4-BE49-F238E27FC236}">
                <a16:creationId xmlns:a16="http://schemas.microsoft.com/office/drawing/2014/main" id="{4FC60958-595C-9DA4-EC0C-3791FD5AA8C1}"/>
              </a:ext>
            </a:extLst>
          </p:cNvPr>
          <p:cNvSpPr txBox="1">
            <a:spLocks/>
          </p:cNvSpPr>
          <p:nvPr/>
        </p:nvSpPr>
        <p:spPr>
          <a:xfrm>
            <a:off x="1559496" y="2394192"/>
            <a:ext cx="1653653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dolor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amet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consetetur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sadipscing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elitr</a:t>
            </a:r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</p:txBody>
      </p:sp>
      <p:grpSp>
        <p:nvGrpSpPr>
          <p:cNvPr id="51" name="easyPercent2">
            <a:extLst>
              <a:ext uri="{FF2B5EF4-FFF2-40B4-BE49-F238E27FC236}">
                <a16:creationId xmlns:a16="http://schemas.microsoft.com/office/drawing/2014/main" id="{910D380E-7394-D0CE-4227-7F7881C3D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272938" y="2394192"/>
            <a:ext cx="1656184" cy="1656184"/>
            <a:chOff x="3764872" y="1916836"/>
            <a:chExt cx="1874866" cy="1872000"/>
          </a:xfrm>
        </p:grpSpPr>
        <p:sp>
          <p:nvSpPr>
            <p:cNvPr id="52" name="_circle">
              <a:extLst>
                <a:ext uri="{FF2B5EF4-FFF2-40B4-BE49-F238E27FC236}">
                  <a16:creationId xmlns:a16="http://schemas.microsoft.com/office/drawing/2014/main" id="{69ADAF33-4467-0DD9-1E9A-2501BEAEC29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3764872" y="1916836"/>
              <a:ext cx="1872000" cy="1872000"/>
            </a:xfrm>
            <a:prstGeom prst="ellipse">
              <a:avLst/>
            </a:prstGeom>
            <a:solidFill>
              <a:srgbClr val="CCD6DD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_value1">
              <a:extLst>
                <a:ext uri="{FF2B5EF4-FFF2-40B4-BE49-F238E27FC236}">
                  <a16:creationId xmlns:a16="http://schemas.microsoft.com/office/drawing/2014/main" id="{44D14C31-CA14-0F1A-76E2-570F87A2D27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3767738" y="1916836"/>
              <a:ext cx="1872000" cy="1872000"/>
            </a:xfrm>
            <a:prstGeom prst="arc">
              <a:avLst>
                <a:gd name="adj1" fmla="val 16200000"/>
                <a:gd name="adj2" fmla="val 3672000"/>
              </a:avLst>
            </a:prstGeom>
            <a:solidFill>
              <a:srgbClr val="003255"/>
            </a:solidFill>
            <a:ln w="25400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_circle2">
              <a:extLst>
                <a:ext uri="{FF2B5EF4-FFF2-40B4-BE49-F238E27FC236}">
                  <a16:creationId xmlns:a16="http://schemas.microsoft.com/office/drawing/2014/main" id="{C1020168-2BCE-5068-5C3E-E5DA271BDCD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3998912" y="215087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_circle">
              <a:extLst>
                <a:ext uri="{FF2B5EF4-FFF2-40B4-BE49-F238E27FC236}">
                  <a16:creationId xmlns:a16="http://schemas.microsoft.com/office/drawing/2014/main" id="{74DB360D-6EB2-06E7-64F4-2659743D4A9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016872" y="2168836"/>
              <a:ext cx="1368000" cy="1368000"/>
            </a:xfrm>
            <a:prstGeom prst="ellipse">
              <a:avLst/>
            </a:prstGeom>
            <a:noFill/>
            <a:ln w="25400" cmpd="sng"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_value2">
              <a:extLst>
                <a:ext uri="{FF2B5EF4-FFF2-40B4-BE49-F238E27FC236}">
                  <a16:creationId xmlns:a16="http://schemas.microsoft.com/office/drawing/2014/main" id="{78AA710F-FCF6-718C-8883-D2CF4913E64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017025" y="2168836"/>
              <a:ext cx="1367847" cy="1367847"/>
            </a:xfrm>
            <a:prstGeom prst="arc">
              <a:avLst>
                <a:gd name="adj1" fmla="val 16200000"/>
                <a:gd name="adj2" fmla="val 10857944"/>
              </a:avLst>
            </a:prstGeom>
            <a:solidFill>
              <a:srgbClr val="668499"/>
            </a:solidFill>
            <a:ln w="3175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_circle2">
              <a:extLst>
                <a:ext uri="{FF2B5EF4-FFF2-40B4-BE49-F238E27FC236}">
                  <a16:creationId xmlns:a16="http://schemas.microsoft.com/office/drawing/2014/main" id="{9110FE39-8A8A-2D1A-A4BA-1C807A25B18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4196901" y="2348865"/>
              <a:ext cx="1007999" cy="1007999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_label1">
              <a:extLst>
                <a:ext uri="{FF2B5EF4-FFF2-40B4-BE49-F238E27FC236}">
                  <a16:creationId xmlns:a16="http://schemas.microsoft.com/office/drawing/2014/main" id="{83DD8F2B-6B00-0AA9-E0B0-98A23E7B68C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372444" y="2555636"/>
              <a:ext cx="656908" cy="452248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600" b="1" dirty="0">
                  <a:solidFill>
                    <a:srgbClr val="0032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44%</a:t>
              </a:r>
            </a:p>
          </p:txBody>
        </p: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249A7B17-EB52-1216-0953-42B10DBFC65D}"/>
                </a:ext>
              </a:extLst>
            </p:cNvPr>
            <p:cNvGrpSpPr/>
            <p:nvPr/>
          </p:nvGrpSpPr>
          <p:grpSpPr>
            <a:xfrm>
              <a:off x="4207116" y="2963181"/>
              <a:ext cx="845464" cy="208732"/>
              <a:chOff x="4191006" y="2963181"/>
              <a:chExt cx="845464" cy="208732"/>
            </a:xfrm>
          </p:grpSpPr>
          <p:sp>
            <p:nvSpPr>
              <p:cNvPr id="60" name="_label2">
                <a:extLst>
                  <a:ext uri="{FF2B5EF4-FFF2-40B4-BE49-F238E27FC236}">
                    <a16:creationId xmlns:a16="http://schemas.microsoft.com/office/drawing/2014/main" id="{5D80FA31-31C8-B2E4-8532-6802F9284B2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731607" y="2963181"/>
                <a:ext cx="304863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de-DE" sz="1200" b="1" dirty="0">
                    <a:solidFill>
                      <a:srgbClr val="003255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75%</a:t>
                </a:r>
              </a:p>
            </p:txBody>
          </p:sp>
          <p:sp>
            <p:nvSpPr>
              <p:cNvPr id="61" name="Fest">
                <a:extLst>
                  <a:ext uri="{FF2B5EF4-FFF2-40B4-BE49-F238E27FC236}">
                    <a16:creationId xmlns:a16="http://schemas.microsoft.com/office/drawing/2014/main" id="{8AA71414-ABD4-BF29-2862-85FAAFA9181D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4191006" y="2963183"/>
                <a:ext cx="511326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de-DE" sz="1200" b="1" dirty="0">
                    <a:solidFill>
                      <a:srgbClr val="003255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2024:</a:t>
                </a:r>
              </a:p>
            </p:txBody>
          </p:sp>
        </p:grpSp>
      </p:grpSp>
      <p:sp>
        <p:nvSpPr>
          <p:cNvPr id="62" name="Textplatzhalter 34">
            <a:extLst>
              <a:ext uri="{FF2B5EF4-FFF2-40B4-BE49-F238E27FC236}">
                <a16:creationId xmlns:a16="http://schemas.microsoft.com/office/drawing/2014/main" id="{8757F3FC-8A46-9B0E-0148-4C7290FF4EA6}"/>
              </a:ext>
            </a:extLst>
          </p:cNvPr>
          <p:cNvSpPr txBox="1">
            <a:spLocks/>
          </p:cNvSpPr>
          <p:nvPr/>
        </p:nvSpPr>
        <p:spPr>
          <a:xfrm>
            <a:off x="5272937" y="4219186"/>
            <a:ext cx="1653653" cy="124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dolor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amet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consetetur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sadipscing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elitr</a:t>
            </a:r>
            <a:r>
              <a:rPr lang="de-DE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</p:txBody>
      </p:sp>
      <p:grpSp>
        <p:nvGrpSpPr>
          <p:cNvPr id="63" name="easyPercent2">
            <a:extLst>
              <a:ext uri="{FF2B5EF4-FFF2-40B4-BE49-F238E27FC236}">
                <a16:creationId xmlns:a16="http://schemas.microsoft.com/office/drawing/2014/main" id="{3B8DE252-C2FD-B8C3-1262-3488A8FBE33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86379" y="3861048"/>
            <a:ext cx="1656184" cy="1656184"/>
            <a:chOff x="3764872" y="1916836"/>
            <a:chExt cx="1874866" cy="1872000"/>
          </a:xfrm>
        </p:grpSpPr>
        <p:sp>
          <p:nvSpPr>
            <p:cNvPr id="64" name="_circle">
              <a:extLst>
                <a:ext uri="{FF2B5EF4-FFF2-40B4-BE49-F238E27FC236}">
                  <a16:creationId xmlns:a16="http://schemas.microsoft.com/office/drawing/2014/main" id="{EEBB63BB-B970-5C23-E055-19184E8168F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gray">
            <a:xfrm>
              <a:off x="3764872" y="1916836"/>
              <a:ext cx="1872000" cy="1872000"/>
            </a:xfrm>
            <a:prstGeom prst="ellipse">
              <a:avLst/>
            </a:prstGeom>
            <a:solidFill>
              <a:srgbClr val="CFDEEA"/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_value1">
              <a:extLst>
                <a:ext uri="{FF2B5EF4-FFF2-40B4-BE49-F238E27FC236}">
                  <a16:creationId xmlns:a16="http://schemas.microsoft.com/office/drawing/2014/main" id="{2B374268-10C2-C1AB-5FAC-0A436E00C8B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gray">
            <a:xfrm>
              <a:off x="3767738" y="1916836"/>
              <a:ext cx="1872000" cy="1872000"/>
            </a:xfrm>
            <a:prstGeom prst="arc">
              <a:avLst>
                <a:gd name="adj1" fmla="val 16200000"/>
                <a:gd name="adj2" fmla="val 3672000"/>
              </a:avLst>
            </a:prstGeom>
            <a:solidFill>
              <a:srgbClr val="115A96"/>
            </a:solidFill>
            <a:ln w="25400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_circle2">
              <a:extLst>
                <a:ext uri="{FF2B5EF4-FFF2-40B4-BE49-F238E27FC236}">
                  <a16:creationId xmlns:a16="http://schemas.microsoft.com/office/drawing/2014/main" id="{C5E80D4C-513B-C494-9E5D-069894152F6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3998912" y="2150871"/>
              <a:ext cx="1404000" cy="1404000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_circle">
              <a:extLst>
                <a:ext uri="{FF2B5EF4-FFF2-40B4-BE49-F238E27FC236}">
                  <a16:creationId xmlns:a16="http://schemas.microsoft.com/office/drawing/2014/main" id="{52ED8FB4-3871-E34F-C533-57BF295A2D0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016872" y="2168836"/>
              <a:ext cx="1368000" cy="1368000"/>
            </a:xfrm>
            <a:prstGeom prst="ellipse">
              <a:avLst/>
            </a:prstGeom>
            <a:noFill/>
            <a:ln w="25400" cmpd="sng"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_value2">
              <a:extLst>
                <a:ext uri="{FF2B5EF4-FFF2-40B4-BE49-F238E27FC236}">
                  <a16:creationId xmlns:a16="http://schemas.microsoft.com/office/drawing/2014/main" id="{167E7D41-30FA-4FE0-516F-693510518B3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017025" y="2168836"/>
              <a:ext cx="1367847" cy="1367847"/>
            </a:xfrm>
            <a:prstGeom prst="arc">
              <a:avLst>
                <a:gd name="adj1" fmla="val 16200000"/>
                <a:gd name="adj2" fmla="val 21590632"/>
              </a:avLst>
            </a:prstGeom>
            <a:solidFill>
              <a:srgbClr val="719CC0"/>
            </a:solidFill>
            <a:ln w="3175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44" b="1" dirty="0">
                <a:solidFill>
                  <a:srgbClr val="00147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_circle2">
              <a:extLst>
                <a:ext uri="{FF2B5EF4-FFF2-40B4-BE49-F238E27FC236}">
                  <a16:creationId xmlns:a16="http://schemas.microsoft.com/office/drawing/2014/main" id="{A4088B37-1262-925C-400B-8BFCD33EDF8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gray">
            <a:xfrm>
              <a:off x="4196901" y="2348865"/>
              <a:ext cx="1007999" cy="1007999"/>
            </a:xfrm>
            <a:prstGeom prst="ellipse">
              <a:avLst/>
            </a:prstGeom>
            <a:solidFill>
              <a:srgbClr val="FFFFFF"/>
            </a:solidFill>
            <a:ln w="31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688" tIns="109688" rIns="109688" bIns="109688" rtlCol="0" anchor="ctr"/>
            <a:lstStyle/>
            <a:p>
              <a:pPr algn="ctr"/>
              <a:endParaRPr lang="de-DE" sz="2844" b="1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_label1">
              <a:extLst>
                <a:ext uri="{FF2B5EF4-FFF2-40B4-BE49-F238E27FC236}">
                  <a16:creationId xmlns:a16="http://schemas.microsoft.com/office/drawing/2014/main" id="{5081C1EC-6893-936C-7095-9A6DAD23C48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372444" y="2555636"/>
              <a:ext cx="656908" cy="452248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600" b="1" dirty="0">
                  <a:solidFill>
                    <a:srgbClr val="115A9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42%</a:t>
              </a:r>
            </a:p>
          </p:txBody>
        </p: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3364A29E-E41A-57DF-519C-09CBC581ECD2}"/>
                </a:ext>
              </a:extLst>
            </p:cNvPr>
            <p:cNvGrpSpPr/>
            <p:nvPr/>
          </p:nvGrpSpPr>
          <p:grpSpPr>
            <a:xfrm>
              <a:off x="4207116" y="2963181"/>
              <a:ext cx="845464" cy="208732"/>
              <a:chOff x="4191006" y="2963181"/>
              <a:chExt cx="845464" cy="208732"/>
            </a:xfrm>
          </p:grpSpPr>
          <p:sp>
            <p:nvSpPr>
              <p:cNvPr id="72" name="_label2">
                <a:extLst>
                  <a:ext uri="{FF2B5EF4-FFF2-40B4-BE49-F238E27FC236}">
                    <a16:creationId xmlns:a16="http://schemas.microsoft.com/office/drawing/2014/main" id="{102FD4FD-2FA4-E12A-A6F2-AE84772D47E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4731607" y="2963181"/>
                <a:ext cx="304863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de-DE" sz="1200" b="1" dirty="0">
                    <a:solidFill>
                      <a:srgbClr val="115A96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25%</a:t>
                </a:r>
              </a:p>
            </p:txBody>
          </p:sp>
          <p:sp>
            <p:nvSpPr>
              <p:cNvPr id="73" name="Fest">
                <a:extLst>
                  <a:ext uri="{FF2B5EF4-FFF2-40B4-BE49-F238E27FC236}">
                    <a16:creationId xmlns:a16="http://schemas.microsoft.com/office/drawing/2014/main" id="{D3E34689-62F4-E1E3-2F9D-1C733659A8D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191006" y="2963183"/>
                <a:ext cx="511326" cy="208730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1405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:r>
                  <a:rPr lang="de-DE" sz="1200" b="1" dirty="0">
                    <a:solidFill>
                      <a:srgbClr val="115A96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2024:</a:t>
                </a:r>
              </a:p>
            </p:txBody>
          </p:sp>
        </p:grpSp>
      </p:grpSp>
      <p:sp>
        <p:nvSpPr>
          <p:cNvPr id="74" name="Textplatzhalter 34">
            <a:extLst>
              <a:ext uri="{FF2B5EF4-FFF2-40B4-BE49-F238E27FC236}">
                <a16:creationId xmlns:a16="http://schemas.microsoft.com/office/drawing/2014/main" id="{2542874A-D6D7-520F-2F20-0A1E0F62EBC4}"/>
              </a:ext>
            </a:extLst>
          </p:cNvPr>
          <p:cNvSpPr txBox="1">
            <a:spLocks/>
          </p:cNvSpPr>
          <p:nvPr/>
        </p:nvSpPr>
        <p:spPr>
          <a:xfrm>
            <a:off x="8986378" y="2394192"/>
            <a:ext cx="1653653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dolor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amet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consetetur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sadipscing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elitr</a:t>
            </a:r>
            <a:r>
              <a:rPr lang="de-DE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728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5C458C0-3144-66C2-1819-83BB71A4C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l="10867" r="10867"/>
          <a:stretch/>
        </p:blipFill>
        <p:spPr/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878B1E1C-11CF-B315-F92A-E9DDA3F2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C9CA2A7-BCB9-DEDA-51F1-BB55B29DD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Petra Winterfeldt</a:t>
            </a:r>
          </a:p>
          <a:p>
            <a:r>
              <a:rPr lang="de-DE" dirty="0"/>
              <a:t>Diplom-Pädagogin</a:t>
            </a:r>
            <a:br>
              <a:rPr lang="de-DE" dirty="0"/>
            </a:br>
            <a:r>
              <a:rPr lang="de-DE" dirty="0"/>
              <a:t>Trainerin</a:t>
            </a:r>
          </a:p>
          <a:p>
            <a:endParaRPr lang="de-DE" dirty="0"/>
          </a:p>
          <a:p>
            <a:r>
              <a:rPr lang="de-DE" dirty="0"/>
              <a:t>Telefon</a:t>
            </a:r>
            <a:br>
              <a:rPr lang="de-DE" dirty="0"/>
            </a:br>
            <a:r>
              <a:rPr lang="de-DE" dirty="0"/>
              <a:t>E-Mail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A466496-C8EC-CCD1-C88D-CB87134B3F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/>
              <a:t>GenoAkademie</a:t>
            </a:r>
            <a:endParaRPr lang="de-DE" b="1" dirty="0"/>
          </a:p>
          <a:p>
            <a:r>
              <a:rPr lang="de-DE" dirty="0"/>
              <a:t>Neu-Isenburg</a:t>
            </a:r>
            <a:br>
              <a:rPr lang="de-DE" dirty="0"/>
            </a:br>
            <a:r>
              <a:rPr lang="de-DE" dirty="0"/>
              <a:t>Wilhelm-Haas-Platz</a:t>
            </a:r>
            <a:br>
              <a:rPr lang="de-DE" dirty="0"/>
            </a:br>
            <a:r>
              <a:rPr lang="de-DE" dirty="0"/>
              <a:t>63263 Neu-Isenburg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91FC3E-35AB-101E-FC4A-04288071E8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D64B7A-F271-F52B-6075-419F643FDC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2FC455-1754-9ABB-71EC-8D30403A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 mit </a:t>
            </a:r>
            <a:br>
              <a:rPr lang="de-DE" dirty="0"/>
            </a:br>
            <a:r>
              <a:rPr lang="de-DE" dirty="0"/>
              <a:t>Option für ein Kundenlogo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8CD8AA-15E5-42CA-8CD5-DFBFAF51A0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02F060-882D-8E72-08E7-E0029D69D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68BAB8-796D-0449-B6CD-92DA738BC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3ED35-88D1-2118-B0D9-18C88AF5F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1">
            <a:extLst>
              <a:ext uri="{FF2B5EF4-FFF2-40B4-BE49-F238E27FC236}">
                <a16:creationId xmlns:a16="http://schemas.microsoft.com/office/drawing/2014/main" id="{73E90934-6C44-47F2-A729-6E472E0AA883}"/>
              </a:ext>
            </a:extLst>
          </p:cNvPr>
          <p:cNvSpPr txBox="1">
            <a:spLocks/>
          </p:cNvSpPr>
          <p:nvPr/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>
                <a:solidFill>
                  <a:srgbClr val="003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Iconset</a:t>
            </a:r>
            <a:endParaRPr lang="de-DE" dirty="0">
              <a:solidFill>
                <a:srgbClr val="0032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448A83A5-1FBF-6A7A-147C-A9DC4F464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9845" y="1346305"/>
            <a:ext cx="360000" cy="360000"/>
          </a:xfrm>
          <a:prstGeom prst="rect">
            <a:avLst/>
          </a:prstGeom>
        </p:spPr>
      </p:pic>
      <p:pic>
        <p:nvPicPr>
          <p:cNvPr id="21" name="Grafik 20" descr="Warnung Silhouette">
            <a:extLst>
              <a:ext uri="{FF2B5EF4-FFF2-40B4-BE49-F238E27FC236}">
                <a16:creationId xmlns:a16="http://schemas.microsoft.com/office/drawing/2014/main" id="{385EEA5A-A924-05B9-5C43-352172DCB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6297" y="1346305"/>
            <a:ext cx="360000" cy="360000"/>
          </a:xfrm>
          <a:prstGeom prst="rect">
            <a:avLst/>
          </a:prstGeom>
        </p:spPr>
      </p:pic>
      <p:pic>
        <p:nvPicPr>
          <p:cNvPr id="22" name="Grafik 21" descr="Marke folgen Silhouette">
            <a:extLst>
              <a:ext uri="{FF2B5EF4-FFF2-40B4-BE49-F238E27FC236}">
                <a16:creationId xmlns:a16="http://schemas.microsoft.com/office/drawing/2014/main" id="{D7B1AB53-D04C-2D33-6F6A-4EE3EF836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393" y="1346305"/>
            <a:ext cx="360000" cy="360000"/>
          </a:xfrm>
          <a:prstGeom prst="rect">
            <a:avLst/>
          </a:prstGeom>
        </p:spPr>
      </p:pic>
      <p:pic>
        <p:nvPicPr>
          <p:cNvPr id="23" name="Grafik 22" descr="Markee nicht mehr folgen Silhouette">
            <a:extLst>
              <a:ext uri="{FF2B5EF4-FFF2-40B4-BE49-F238E27FC236}">
                <a16:creationId xmlns:a16="http://schemas.microsoft.com/office/drawing/2014/main" id="{EE840799-5097-EA73-F81C-DA8514F28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6619" y="1346305"/>
            <a:ext cx="360000" cy="360000"/>
          </a:xfrm>
          <a:prstGeom prst="rect">
            <a:avLst/>
          </a:prstGeom>
        </p:spPr>
      </p:pic>
      <p:pic>
        <p:nvPicPr>
          <p:cNvPr id="25" name="Grafik 24" descr="Informationen Silhouette">
            <a:extLst>
              <a:ext uri="{FF2B5EF4-FFF2-40B4-BE49-F238E27FC236}">
                <a16:creationId xmlns:a16="http://schemas.microsoft.com/office/drawing/2014/main" id="{CEC8F32C-7CF0-55D8-30E2-EFAEF938E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39523" y="1346305"/>
            <a:ext cx="360000" cy="360000"/>
          </a:xfrm>
          <a:prstGeom prst="rect">
            <a:avLst/>
          </a:prstGeom>
        </p:spPr>
      </p:pic>
      <p:pic>
        <p:nvPicPr>
          <p:cNvPr id="27" name="Grafik 26" descr="Marke Fragezeichen Silhouette">
            <a:extLst>
              <a:ext uri="{FF2B5EF4-FFF2-40B4-BE49-F238E27FC236}">
                <a16:creationId xmlns:a16="http://schemas.microsoft.com/office/drawing/2014/main" id="{7C2B6D23-FEFB-33DC-787B-A56E85B9F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93071" y="1346305"/>
            <a:ext cx="360000" cy="360000"/>
          </a:xfrm>
          <a:prstGeom prst="rect">
            <a:avLst/>
          </a:prstGeom>
        </p:spPr>
      </p:pic>
      <p:pic>
        <p:nvPicPr>
          <p:cNvPr id="33" name="Grafik 32" descr="Auge Silhouette">
            <a:extLst>
              <a:ext uri="{FF2B5EF4-FFF2-40B4-BE49-F238E27FC236}">
                <a16:creationId xmlns:a16="http://schemas.microsoft.com/office/drawing/2014/main" id="{279A610A-67D4-D057-1A5D-86CC901502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09200" y="1346305"/>
            <a:ext cx="360000" cy="360000"/>
          </a:xfrm>
          <a:prstGeom prst="rect">
            <a:avLst/>
          </a:prstGeom>
        </p:spPr>
      </p:pic>
      <p:pic>
        <p:nvPicPr>
          <p:cNvPr id="43" name="Grafik 42" descr="Stern Silhouette">
            <a:extLst>
              <a:ext uri="{FF2B5EF4-FFF2-40B4-BE49-F238E27FC236}">
                <a16:creationId xmlns:a16="http://schemas.microsoft.com/office/drawing/2014/main" id="{4DE71E94-99E0-1BE4-9D82-8E7091CCE9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62749" y="1346305"/>
            <a:ext cx="360000" cy="360000"/>
          </a:xfrm>
          <a:prstGeom prst="rect">
            <a:avLst/>
          </a:prstGeom>
        </p:spPr>
      </p:pic>
      <p:pic>
        <p:nvPicPr>
          <p:cNvPr id="102" name="Grafik 101" descr="Lupe Silhouette">
            <a:extLst>
              <a:ext uri="{FF2B5EF4-FFF2-40B4-BE49-F238E27FC236}">
                <a16:creationId xmlns:a16="http://schemas.microsoft.com/office/drawing/2014/main" id="{7BF5E960-5864-E30D-642D-8D73C1CAAE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85975" y="1346305"/>
            <a:ext cx="360000" cy="360000"/>
          </a:xfrm>
          <a:prstGeom prst="rect">
            <a:avLst/>
          </a:prstGeom>
        </p:spPr>
      </p:pic>
      <p:pic>
        <p:nvPicPr>
          <p:cNvPr id="39" name="Grafik 38" descr="Chat Silhouette">
            <a:extLst>
              <a:ext uri="{FF2B5EF4-FFF2-40B4-BE49-F238E27FC236}">
                <a16:creationId xmlns:a16="http://schemas.microsoft.com/office/drawing/2014/main" id="{22BCD640-9D36-2F8F-9D26-B75351D242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81798" y="4220777"/>
            <a:ext cx="360000" cy="360000"/>
          </a:xfrm>
          <a:prstGeom prst="rect">
            <a:avLst/>
          </a:prstGeom>
        </p:spPr>
      </p:pic>
      <p:pic>
        <p:nvPicPr>
          <p:cNvPr id="41" name="Grafik 40" descr="Rede Silhouette">
            <a:extLst>
              <a:ext uri="{FF2B5EF4-FFF2-40B4-BE49-F238E27FC236}">
                <a16:creationId xmlns:a16="http://schemas.microsoft.com/office/drawing/2014/main" id="{419287FA-C19E-F18D-3879-AA0E1675B7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3598" y="4220777"/>
            <a:ext cx="360000" cy="360000"/>
          </a:xfrm>
          <a:prstGeom prst="rect">
            <a:avLst/>
          </a:prstGeom>
        </p:spPr>
      </p:pic>
      <p:pic>
        <p:nvPicPr>
          <p:cNvPr id="49" name="Grafik 48" descr="Handschlag Silhouette">
            <a:extLst>
              <a:ext uri="{FF2B5EF4-FFF2-40B4-BE49-F238E27FC236}">
                <a16:creationId xmlns:a16="http://schemas.microsoft.com/office/drawing/2014/main" id="{6C039CC3-1D36-1AA0-B667-5CAC01CDA7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72798" y="4220777"/>
            <a:ext cx="360000" cy="360000"/>
          </a:xfrm>
          <a:prstGeom prst="rect">
            <a:avLst/>
          </a:prstGeom>
        </p:spPr>
      </p:pic>
      <p:pic>
        <p:nvPicPr>
          <p:cNvPr id="53" name="Grafik 52" descr="Benutzer Silhouette">
            <a:extLst>
              <a:ext uri="{FF2B5EF4-FFF2-40B4-BE49-F238E27FC236}">
                <a16:creationId xmlns:a16="http://schemas.microsoft.com/office/drawing/2014/main" id="{D44535D2-03AB-62BA-4EF3-C49AAE8824D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54598" y="4220777"/>
            <a:ext cx="360000" cy="360000"/>
          </a:xfrm>
          <a:prstGeom prst="rect">
            <a:avLst/>
          </a:prstGeom>
        </p:spPr>
      </p:pic>
      <p:pic>
        <p:nvPicPr>
          <p:cNvPr id="57" name="Grafik 56" descr="Weibliches Profil Silhouette">
            <a:extLst>
              <a:ext uri="{FF2B5EF4-FFF2-40B4-BE49-F238E27FC236}">
                <a16:creationId xmlns:a16="http://schemas.microsoft.com/office/drawing/2014/main" id="{1314668F-DCD6-73B5-9A2B-456BE27007C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936398" y="4220777"/>
            <a:ext cx="360000" cy="360000"/>
          </a:xfrm>
          <a:prstGeom prst="rect">
            <a:avLst/>
          </a:prstGeom>
        </p:spPr>
      </p:pic>
      <p:pic>
        <p:nvPicPr>
          <p:cNvPr id="59" name="Grafik 58" descr="Männliches Profil Silhouette">
            <a:extLst>
              <a:ext uri="{FF2B5EF4-FFF2-40B4-BE49-F238E27FC236}">
                <a16:creationId xmlns:a16="http://schemas.microsoft.com/office/drawing/2014/main" id="{45DDBF4D-BC7E-AA7D-D802-739E32D6BF9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18198" y="4220777"/>
            <a:ext cx="360000" cy="360000"/>
          </a:xfrm>
          <a:prstGeom prst="rect">
            <a:avLst/>
          </a:prstGeom>
        </p:spPr>
      </p:pic>
      <p:pic>
        <p:nvPicPr>
          <p:cNvPr id="60" name="Grafik 59" descr="Benutzer Silhouette">
            <a:extLst>
              <a:ext uri="{FF2B5EF4-FFF2-40B4-BE49-F238E27FC236}">
                <a16:creationId xmlns:a16="http://schemas.microsoft.com/office/drawing/2014/main" id="{3B6A6B3C-EE50-8877-8912-53D6A540C65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99998" y="4220777"/>
            <a:ext cx="360000" cy="360000"/>
          </a:xfrm>
          <a:prstGeom prst="rect">
            <a:avLst/>
          </a:prstGeom>
        </p:spPr>
      </p:pic>
      <p:pic>
        <p:nvPicPr>
          <p:cNvPr id="106" name="Grafik 105" descr="Tools Silhouette">
            <a:extLst>
              <a:ext uri="{FF2B5EF4-FFF2-40B4-BE49-F238E27FC236}">
                <a16:creationId xmlns:a16="http://schemas.microsoft.com/office/drawing/2014/main" id="{11F852FB-86BD-A201-CB5A-2F5DBE85464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09200" y="4220777"/>
            <a:ext cx="360000" cy="360000"/>
          </a:xfrm>
          <a:prstGeom prst="rect">
            <a:avLst/>
          </a:prstGeom>
        </p:spPr>
      </p:pic>
      <p:pic>
        <p:nvPicPr>
          <p:cNvPr id="110" name="Grafik 109" descr="Zahnrad Silhouette">
            <a:extLst>
              <a:ext uri="{FF2B5EF4-FFF2-40B4-BE49-F238E27FC236}">
                <a16:creationId xmlns:a16="http://schemas.microsoft.com/office/drawing/2014/main" id="{F31B2786-B37B-F740-F53A-20231FA3EC1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90998" y="4220777"/>
            <a:ext cx="360000" cy="360000"/>
          </a:xfrm>
          <a:prstGeom prst="rect">
            <a:avLst/>
          </a:prstGeom>
        </p:spPr>
      </p:pic>
      <p:pic>
        <p:nvPicPr>
          <p:cNvPr id="29" name="Grafik 28" descr="Aktenkoffer Silhouette">
            <a:extLst>
              <a:ext uri="{FF2B5EF4-FFF2-40B4-BE49-F238E27FC236}">
                <a16:creationId xmlns:a16="http://schemas.microsoft.com/office/drawing/2014/main" id="{4BC2E6A6-C61A-8382-08AC-E09984D760E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23393" y="3504492"/>
            <a:ext cx="360000" cy="360000"/>
          </a:xfrm>
          <a:prstGeom prst="rect">
            <a:avLst/>
          </a:prstGeom>
        </p:spPr>
      </p:pic>
      <p:pic>
        <p:nvPicPr>
          <p:cNvPr id="37" name="Grafik 36" descr="Geöffnetes Buch Silhouette">
            <a:extLst>
              <a:ext uri="{FF2B5EF4-FFF2-40B4-BE49-F238E27FC236}">
                <a16:creationId xmlns:a16="http://schemas.microsoft.com/office/drawing/2014/main" id="{91645825-93A3-3105-50D3-DB5A82CB533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269845" y="3504492"/>
            <a:ext cx="360000" cy="360000"/>
          </a:xfrm>
          <a:prstGeom prst="rect">
            <a:avLst/>
          </a:prstGeom>
        </p:spPr>
      </p:pic>
      <p:pic>
        <p:nvPicPr>
          <p:cNvPr id="104" name="Grafik 103" descr="Uhr Silhouette">
            <a:extLst>
              <a:ext uri="{FF2B5EF4-FFF2-40B4-BE49-F238E27FC236}">
                <a16:creationId xmlns:a16="http://schemas.microsoft.com/office/drawing/2014/main" id="{8DB5BB4D-A715-2DB5-A595-BE255CFBDD4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209200" y="3504492"/>
            <a:ext cx="360000" cy="360000"/>
          </a:xfrm>
          <a:prstGeom prst="rect">
            <a:avLst/>
          </a:prstGeom>
        </p:spPr>
      </p:pic>
      <p:pic>
        <p:nvPicPr>
          <p:cNvPr id="108" name="Grafik 107" descr="Volltreffer Silhouette">
            <a:extLst>
              <a:ext uri="{FF2B5EF4-FFF2-40B4-BE49-F238E27FC236}">
                <a16:creationId xmlns:a16="http://schemas.microsoft.com/office/drawing/2014/main" id="{27202069-4B0D-4BCD-23F9-7BEFF68F52E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562749" y="3504492"/>
            <a:ext cx="360000" cy="360000"/>
          </a:xfrm>
          <a:prstGeom prst="rect">
            <a:avLst/>
          </a:prstGeom>
        </p:spPr>
      </p:pic>
      <p:pic>
        <p:nvPicPr>
          <p:cNvPr id="114" name="Grafik 113" descr="Puzzleteile Silhouette">
            <a:extLst>
              <a:ext uri="{FF2B5EF4-FFF2-40B4-BE49-F238E27FC236}">
                <a16:creationId xmlns:a16="http://schemas.microsoft.com/office/drawing/2014/main" id="{53D177CB-0F65-0069-A68D-E003FE05C35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239523" y="3504492"/>
            <a:ext cx="360000" cy="360000"/>
          </a:xfrm>
          <a:prstGeom prst="rect">
            <a:avLst/>
          </a:prstGeom>
        </p:spPr>
      </p:pic>
      <p:pic>
        <p:nvPicPr>
          <p:cNvPr id="126" name="Grafik 125" descr="Lichter an Silhouette">
            <a:extLst>
              <a:ext uri="{FF2B5EF4-FFF2-40B4-BE49-F238E27FC236}">
                <a16:creationId xmlns:a16="http://schemas.microsoft.com/office/drawing/2014/main" id="{955F22E4-640F-84F0-D9EF-E313242A460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885975" y="3504492"/>
            <a:ext cx="360000" cy="360000"/>
          </a:xfrm>
          <a:prstGeom prst="rect">
            <a:avLst/>
          </a:prstGeom>
        </p:spPr>
      </p:pic>
      <p:pic>
        <p:nvPicPr>
          <p:cNvPr id="134" name="Grafik 133" descr="Bücher Silhouette">
            <a:extLst>
              <a:ext uri="{FF2B5EF4-FFF2-40B4-BE49-F238E27FC236}">
                <a16:creationId xmlns:a16="http://schemas.microsoft.com/office/drawing/2014/main" id="{D1446093-5A8A-E96A-8226-F75A571AA70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593071" y="3504492"/>
            <a:ext cx="360000" cy="360000"/>
          </a:xfrm>
          <a:prstGeom prst="rect">
            <a:avLst/>
          </a:prstGeom>
        </p:spPr>
      </p:pic>
      <p:pic>
        <p:nvPicPr>
          <p:cNvPr id="136" name="Grafik 135" descr="Abschlusshut Silhouette">
            <a:extLst>
              <a:ext uri="{FF2B5EF4-FFF2-40B4-BE49-F238E27FC236}">
                <a16:creationId xmlns:a16="http://schemas.microsoft.com/office/drawing/2014/main" id="{1C3A4AB6-91B7-7642-0DD5-2A66B428F17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946619" y="3504492"/>
            <a:ext cx="360000" cy="360000"/>
          </a:xfrm>
          <a:prstGeom prst="rect">
            <a:avLst/>
          </a:prstGeom>
        </p:spPr>
      </p:pic>
      <p:pic>
        <p:nvPicPr>
          <p:cNvPr id="137" name="Grafik 136" descr="Puzzle Silhouette">
            <a:extLst>
              <a:ext uri="{FF2B5EF4-FFF2-40B4-BE49-F238E27FC236}">
                <a16:creationId xmlns:a16="http://schemas.microsoft.com/office/drawing/2014/main" id="{E8B4859A-F2D6-69C8-9520-CDDF8DB2951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916297" y="3504492"/>
            <a:ext cx="360000" cy="360000"/>
          </a:xfrm>
          <a:prstGeom prst="rect">
            <a:avLst/>
          </a:prstGeom>
        </p:spPr>
      </p:pic>
      <p:pic>
        <p:nvPicPr>
          <p:cNvPr id="51" name="Grafik 50" descr="Dokument Silhouette">
            <a:extLst>
              <a:ext uri="{FF2B5EF4-FFF2-40B4-BE49-F238E27FC236}">
                <a16:creationId xmlns:a16="http://schemas.microsoft.com/office/drawing/2014/main" id="{4CA1D87E-90E7-864A-E618-F73F87C31DD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593071" y="2062590"/>
            <a:ext cx="360000" cy="360000"/>
          </a:xfrm>
          <a:prstGeom prst="rect">
            <a:avLst/>
          </a:prstGeom>
        </p:spPr>
      </p:pic>
      <p:pic>
        <p:nvPicPr>
          <p:cNvPr id="96" name="Grafik 95" descr="Sperren Silhouette">
            <a:extLst>
              <a:ext uri="{FF2B5EF4-FFF2-40B4-BE49-F238E27FC236}">
                <a16:creationId xmlns:a16="http://schemas.microsoft.com/office/drawing/2014/main" id="{B3C94563-4DFC-42A0-0A8B-EB45294C487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946619" y="2062590"/>
            <a:ext cx="360000" cy="360000"/>
          </a:xfrm>
          <a:prstGeom prst="rect">
            <a:avLst/>
          </a:prstGeom>
        </p:spPr>
      </p:pic>
      <p:pic>
        <p:nvPicPr>
          <p:cNvPr id="98" name="Grafik 97" descr="Entsperren Silhouette">
            <a:extLst>
              <a:ext uri="{FF2B5EF4-FFF2-40B4-BE49-F238E27FC236}">
                <a16:creationId xmlns:a16="http://schemas.microsoft.com/office/drawing/2014/main" id="{C5952813-A6DD-D921-FBBC-94A94C05EB4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23393" y="2062590"/>
            <a:ext cx="360000" cy="360000"/>
          </a:xfrm>
          <a:prstGeom prst="rect">
            <a:avLst/>
          </a:prstGeom>
        </p:spPr>
      </p:pic>
      <p:pic>
        <p:nvPicPr>
          <p:cNvPr id="118" name="Grafik 117" descr="Signal Silhouette">
            <a:extLst>
              <a:ext uri="{FF2B5EF4-FFF2-40B4-BE49-F238E27FC236}">
                <a16:creationId xmlns:a16="http://schemas.microsoft.com/office/drawing/2014/main" id="{42654403-E471-DDE5-8BD3-EAD57D6C2AD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69845" y="2062590"/>
            <a:ext cx="360000" cy="360000"/>
          </a:xfrm>
          <a:prstGeom prst="rect">
            <a:avLst/>
          </a:prstGeom>
        </p:spPr>
      </p:pic>
      <p:pic>
        <p:nvPicPr>
          <p:cNvPr id="120" name="Grafik 119" descr="Gebäude Silhouette">
            <a:extLst>
              <a:ext uri="{FF2B5EF4-FFF2-40B4-BE49-F238E27FC236}">
                <a16:creationId xmlns:a16="http://schemas.microsoft.com/office/drawing/2014/main" id="{426C9BAD-F154-EA30-BF58-13978B3463A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885975" y="2062590"/>
            <a:ext cx="360000" cy="360000"/>
          </a:xfrm>
          <a:prstGeom prst="rect">
            <a:avLst/>
          </a:prstGeom>
        </p:spPr>
      </p:pic>
      <p:pic>
        <p:nvPicPr>
          <p:cNvPr id="122" name="Grafik 121" descr="Stadt Silhouette">
            <a:extLst>
              <a:ext uri="{FF2B5EF4-FFF2-40B4-BE49-F238E27FC236}">
                <a16:creationId xmlns:a16="http://schemas.microsoft.com/office/drawing/2014/main" id="{0E6E3914-97C3-F018-1D70-81BC0E0C3D0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1209200" y="2062590"/>
            <a:ext cx="360000" cy="360000"/>
          </a:xfrm>
          <a:prstGeom prst="rect">
            <a:avLst/>
          </a:prstGeom>
        </p:spPr>
      </p:pic>
      <p:pic>
        <p:nvPicPr>
          <p:cNvPr id="128" name="Grafik 127" descr="Warenkorb Silhouette">
            <a:extLst>
              <a:ext uri="{FF2B5EF4-FFF2-40B4-BE49-F238E27FC236}">
                <a16:creationId xmlns:a16="http://schemas.microsoft.com/office/drawing/2014/main" id="{C454FF7D-346D-09EB-5B89-68C891A8AE6D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239523" y="2062590"/>
            <a:ext cx="360000" cy="360000"/>
          </a:xfrm>
          <a:prstGeom prst="rect">
            <a:avLst/>
          </a:prstGeom>
        </p:spPr>
      </p:pic>
      <p:pic>
        <p:nvPicPr>
          <p:cNvPr id="132" name="Grafik 131" descr="Tageskalender Silhouette">
            <a:extLst>
              <a:ext uri="{FF2B5EF4-FFF2-40B4-BE49-F238E27FC236}">
                <a16:creationId xmlns:a16="http://schemas.microsoft.com/office/drawing/2014/main" id="{63F4135B-ABA6-05F1-2BE4-A61B59D9758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916297" y="2062590"/>
            <a:ext cx="360000" cy="360000"/>
          </a:xfrm>
          <a:prstGeom prst="rect">
            <a:avLst/>
          </a:prstGeom>
        </p:spPr>
      </p:pic>
      <p:pic>
        <p:nvPicPr>
          <p:cNvPr id="141" name="Grafik 140" descr="Cursor Silhouette">
            <a:extLst>
              <a:ext uri="{FF2B5EF4-FFF2-40B4-BE49-F238E27FC236}">
                <a16:creationId xmlns:a16="http://schemas.microsoft.com/office/drawing/2014/main" id="{E642B94B-5E4B-5009-83C9-39F47F612278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562749" y="2062590"/>
            <a:ext cx="360000" cy="360000"/>
          </a:xfrm>
          <a:prstGeom prst="rect">
            <a:avLst/>
          </a:prstGeom>
        </p:spPr>
      </p:pic>
      <p:pic>
        <p:nvPicPr>
          <p:cNvPr id="64" name="Grafik 63" descr="Akquisition Silhouette">
            <a:extLst>
              <a:ext uri="{FF2B5EF4-FFF2-40B4-BE49-F238E27FC236}">
                <a16:creationId xmlns:a16="http://schemas.microsoft.com/office/drawing/2014/main" id="{726F69AA-0755-5138-B564-89CEE89DF50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623393" y="5653347"/>
            <a:ext cx="360000" cy="360000"/>
          </a:xfrm>
          <a:prstGeom prst="rect">
            <a:avLst/>
          </a:prstGeom>
        </p:spPr>
      </p:pic>
      <p:pic>
        <p:nvPicPr>
          <p:cNvPr id="68" name="Grafik 67" descr="Linienpfeil: 180-Grad, horizontal Silhouette">
            <a:extLst>
              <a:ext uri="{FF2B5EF4-FFF2-40B4-BE49-F238E27FC236}">
                <a16:creationId xmlns:a16="http://schemas.microsoft.com/office/drawing/2014/main" id="{F4414917-4A66-10A3-8DDF-630B3006B64F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916297" y="5653347"/>
            <a:ext cx="360000" cy="360000"/>
          </a:xfrm>
          <a:prstGeom prst="rect">
            <a:avLst/>
          </a:prstGeom>
        </p:spPr>
      </p:pic>
      <p:pic>
        <p:nvPicPr>
          <p:cNvPr id="70" name="Grafik 69" descr="Fusion Silhouette">
            <a:extLst>
              <a:ext uri="{FF2B5EF4-FFF2-40B4-BE49-F238E27FC236}">
                <a16:creationId xmlns:a16="http://schemas.microsoft.com/office/drawing/2014/main" id="{B33F826B-B66B-A84B-1B88-FA8805D58879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946619" y="5653347"/>
            <a:ext cx="360000" cy="360000"/>
          </a:xfrm>
          <a:prstGeom prst="rect">
            <a:avLst/>
          </a:prstGeom>
        </p:spPr>
      </p:pic>
      <p:pic>
        <p:nvPicPr>
          <p:cNvPr id="72" name="Grafik 71" descr="Fusion Silhouette">
            <a:extLst>
              <a:ext uri="{FF2B5EF4-FFF2-40B4-BE49-F238E27FC236}">
                <a16:creationId xmlns:a16="http://schemas.microsoft.com/office/drawing/2014/main" id="{BFA4774F-7B50-9968-8768-A6CF1A790FE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3269845" y="5653347"/>
            <a:ext cx="360000" cy="360000"/>
          </a:xfrm>
          <a:prstGeom prst="rect">
            <a:avLst/>
          </a:prstGeom>
        </p:spPr>
      </p:pic>
      <p:pic>
        <p:nvPicPr>
          <p:cNvPr id="82" name="Grafik 81" descr="Aktualisieren Silhouette">
            <a:extLst>
              <a:ext uri="{FF2B5EF4-FFF2-40B4-BE49-F238E27FC236}">
                <a16:creationId xmlns:a16="http://schemas.microsoft.com/office/drawing/2014/main" id="{A7F9803E-2EE0-B673-0862-78B41AFB09BD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562749" y="5653347"/>
            <a:ext cx="360000" cy="360000"/>
          </a:xfrm>
          <a:prstGeom prst="rect">
            <a:avLst/>
          </a:prstGeom>
        </p:spPr>
      </p:pic>
      <p:pic>
        <p:nvPicPr>
          <p:cNvPr id="84" name="Grafik 83" descr="Aktualisieren Silhouette">
            <a:extLst>
              <a:ext uri="{FF2B5EF4-FFF2-40B4-BE49-F238E27FC236}">
                <a16:creationId xmlns:a16="http://schemas.microsoft.com/office/drawing/2014/main" id="{CA81A4E6-29DC-0E84-9ED8-56A9B3C87D9F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7239523" y="5653347"/>
            <a:ext cx="360000" cy="360000"/>
          </a:xfrm>
          <a:prstGeom prst="rect">
            <a:avLst/>
          </a:prstGeom>
        </p:spPr>
      </p:pic>
      <p:pic>
        <p:nvPicPr>
          <p:cNvPr id="86" name="Grafik 85" descr="Wiederholen Silhouette">
            <a:extLst>
              <a:ext uri="{FF2B5EF4-FFF2-40B4-BE49-F238E27FC236}">
                <a16:creationId xmlns:a16="http://schemas.microsoft.com/office/drawing/2014/main" id="{077C81FF-1AAF-DA08-BD0E-5181D04BD2CB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885975" y="5653347"/>
            <a:ext cx="360000" cy="360000"/>
          </a:xfrm>
          <a:prstGeom prst="rect">
            <a:avLst/>
          </a:prstGeom>
        </p:spPr>
      </p:pic>
      <p:pic>
        <p:nvPicPr>
          <p:cNvPr id="139" name="Grafik 138" descr="Gabelung in der Straße Silhouette">
            <a:extLst>
              <a:ext uri="{FF2B5EF4-FFF2-40B4-BE49-F238E27FC236}">
                <a16:creationId xmlns:a16="http://schemas.microsoft.com/office/drawing/2014/main" id="{0E9A05A1-7DB4-8F03-1E32-50F9921B752D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593071" y="5653347"/>
            <a:ext cx="360000" cy="360000"/>
          </a:xfrm>
          <a:prstGeom prst="rect">
            <a:avLst/>
          </a:prstGeom>
        </p:spPr>
      </p:pic>
      <p:pic>
        <p:nvPicPr>
          <p:cNvPr id="143" name="Grafik 142" descr="Pfeil Kreis Silhouette">
            <a:extLst>
              <a:ext uri="{FF2B5EF4-FFF2-40B4-BE49-F238E27FC236}">
                <a16:creationId xmlns:a16="http://schemas.microsoft.com/office/drawing/2014/main" id="{79D8937C-0D78-2937-7351-5FA891913BA0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1209200" y="5653347"/>
            <a:ext cx="360000" cy="360000"/>
          </a:xfrm>
          <a:prstGeom prst="rect">
            <a:avLst/>
          </a:prstGeom>
        </p:spPr>
      </p:pic>
      <p:pic>
        <p:nvPicPr>
          <p:cNvPr id="62" name="Grafik 61" descr="Pfeil nach rechts Silhouette">
            <a:extLst>
              <a:ext uri="{FF2B5EF4-FFF2-40B4-BE49-F238E27FC236}">
                <a16:creationId xmlns:a16="http://schemas.microsoft.com/office/drawing/2014/main" id="{92735875-6993-D07F-E2D0-A93D4032BFF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946619" y="4937062"/>
            <a:ext cx="360000" cy="360000"/>
          </a:xfrm>
          <a:prstGeom prst="rect">
            <a:avLst/>
          </a:prstGeom>
        </p:spPr>
      </p:pic>
      <p:pic>
        <p:nvPicPr>
          <p:cNvPr id="66" name="Grafik 65" descr="Pfeil mit einer Linie: Gerade Silhouette">
            <a:extLst>
              <a:ext uri="{FF2B5EF4-FFF2-40B4-BE49-F238E27FC236}">
                <a16:creationId xmlns:a16="http://schemas.microsoft.com/office/drawing/2014/main" id="{05905F39-D7A6-754D-0898-EFAE52CB6DDC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23393" y="4937062"/>
            <a:ext cx="360000" cy="360000"/>
          </a:xfrm>
          <a:prstGeom prst="rect">
            <a:avLst/>
          </a:prstGeom>
        </p:spPr>
      </p:pic>
      <p:pic>
        <p:nvPicPr>
          <p:cNvPr id="74" name="Grafik 73" descr="Akquisition Silhouette">
            <a:extLst>
              <a:ext uri="{FF2B5EF4-FFF2-40B4-BE49-F238E27FC236}">
                <a16:creationId xmlns:a16="http://schemas.microsoft.com/office/drawing/2014/main" id="{4231CE8A-6C11-B380-F049-B6E25CF4521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1209200" y="4937062"/>
            <a:ext cx="360000" cy="360000"/>
          </a:xfrm>
          <a:prstGeom prst="rect">
            <a:avLst/>
          </a:prstGeom>
        </p:spPr>
      </p:pic>
      <p:pic>
        <p:nvPicPr>
          <p:cNvPr id="76" name="Grafik 75" descr="Pfeil nach unten Silhouette">
            <a:extLst>
              <a:ext uri="{FF2B5EF4-FFF2-40B4-BE49-F238E27FC236}">
                <a16:creationId xmlns:a16="http://schemas.microsoft.com/office/drawing/2014/main" id="{61EF1F62-0B33-DD42-3021-F31A467C0ADB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593071" y="4937062"/>
            <a:ext cx="360000" cy="360000"/>
          </a:xfrm>
          <a:prstGeom prst="rect">
            <a:avLst/>
          </a:prstGeom>
        </p:spPr>
      </p:pic>
      <p:pic>
        <p:nvPicPr>
          <p:cNvPr id="78" name="Grafik 77" descr="Pfeil nach oben Silhouette">
            <a:extLst>
              <a:ext uri="{FF2B5EF4-FFF2-40B4-BE49-F238E27FC236}">
                <a16:creationId xmlns:a16="http://schemas.microsoft.com/office/drawing/2014/main" id="{A190DC2E-793D-2B6E-865F-9D9AE4291290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269845" y="4937062"/>
            <a:ext cx="360000" cy="360000"/>
          </a:xfrm>
          <a:prstGeom prst="rect">
            <a:avLst/>
          </a:prstGeom>
        </p:spPr>
      </p:pic>
      <p:pic>
        <p:nvPicPr>
          <p:cNvPr id="88" name="Grafik 87" descr="Übertragen Silhouette">
            <a:extLst>
              <a:ext uri="{FF2B5EF4-FFF2-40B4-BE49-F238E27FC236}">
                <a16:creationId xmlns:a16="http://schemas.microsoft.com/office/drawing/2014/main" id="{0E22ABE7-0E54-FE24-E50F-773502652A4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5916297" y="4937062"/>
            <a:ext cx="360000" cy="360000"/>
          </a:xfrm>
          <a:prstGeom prst="rect">
            <a:avLst/>
          </a:prstGeom>
        </p:spPr>
      </p:pic>
      <p:pic>
        <p:nvPicPr>
          <p:cNvPr id="90" name="Grafik 89" descr="Zurück Silhouette">
            <a:extLst>
              <a:ext uri="{FF2B5EF4-FFF2-40B4-BE49-F238E27FC236}">
                <a16:creationId xmlns:a16="http://schemas.microsoft.com/office/drawing/2014/main" id="{27F05080-D151-5665-AE0B-5FEBD298136B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562749" y="4937062"/>
            <a:ext cx="360000" cy="360000"/>
          </a:xfrm>
          <a:prstGeom prst="rect">
            <a:avLst/>
          </a:prstGeom>
        </p:spPr>
      </p:pic>
      <p:pic>
        <p:nvPicPr>
          <p:cNvPr id="92" name="Grafik 91" descr="Zurück Silhouette">
            <a:extLst>
              <a:ext uri="{FF2B5EF4-FFF2-40B4-BE49-F238E27FC236}">
                <a16:creationId xmlns:a16="http://schemas.microsoft.com/office/drawing/2014/main" id="{64E34D27-CB7B-133C-5AB2-54FD68AD98AE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85975" y="4937062"/>
            <a:ext cx="360000" cy="360000"/>
          </a:xfrm>
          <a:prstGeom prst="rect">
            <a:avLst/>
          </a:prstGeom>
        </p:spPr>
      </p:pic>
      <p:pic>
        <p:nvPicPr>
          <p:cNvPr id="156" name="Grafik 155" descr="Sortieren Silhouette">
            <a:extLst>
              <a:ext uri="{FF2B5EF4-FFF2-40B4-BE49-F238E27FC236}">
                <a16:creationId xmlns:a16="http://schemas.microsoft.com/office/drawing/2014/main" id="{76254B14-F7D1-5524-7F06-F46A932011B1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7239523" y="4937062"/>
            <a:ext cx="360000" cy="360000"/>
          </a:xfrm>
          <a:prstGeom prst="rect">
            <a:avLst/>
          </a:prstGeom>
        </p:spPr>
      </p:pic>
      <p:pic>
        <p:nvPicPr>
          <p:cNvPr id="31" name="Grafik 30" descr="Megafon Silhouette">
            <a:extLst>
              <a:ext uri="{FF2B5EF4-FFF2-40B4-BE49-F238E27FC236}">
                <a16:creationId xmlns:a16="http://schemas.microsoft.com/office/drawing/2014/main" id="{96CB2775-29E2-8542-F7A9-E6004DD268C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593071" y="2788207"/>
            <a:ext cx="360000" cy="360000"/>
          </a:xfrm>
          <a:prstGeom prst="rect">
            <a:avLst/>
          </a:prstGeom>
        </p:spPr>
      </p:pic>
      <p:pic>
        <p:nvPicPr>
          <p:cNvPr id="45" name="Grafik 44" descr="Senden Silhouette">
            <a:extLst>
              <a:ext uri="{FF2B5EF4-FFF2-40B4-BE49-F238E27FC236}">
                <a16:creationId xmlns:a16="http://schemas.microsoft.com/office/drawing/2014/main" id="{8C6AB9E4-291B-CC8D-4204-493BF4784001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946619" y="2788207"/>
            <a:ext cx="360000" cy="360000"/>
          </a:xfrm>
          <a:prstGeom prst="rect">
            <a:avLst/>
          </a:prstGeom>
        </p:spPr>
      </p:pic>
      <p:pic>
        <p:nvPicPr>
          <p:cNvPr id="47" name="Grafik 46" descr="Umschlag Silhouette">
            <a:extLst>
              <a:ext uri="{FF2B5EF4-FFF2-40B4-BE49-F238E27FC236}">
                <a16:creationId xmlns:a16="http://schemas.microsoft.com/office/drawing/2014/main" id="{DD2B0181-C008-41F7-E026-6E60334D36E2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23393" y="2788207"/>
            <a:ext cx="360000" cy="360000"/>
          </a:xfrm>
          <a:prstGeom prst="rect">
            <a:avLst/>
          </a:prstGeom>
        </p:spPr>
      </p:pic>
      <p:pic>
        <p:nvPicPr>
          <p:cNvPr id="94" name="Grafik 93" descr="Sparschwein Silhouette">
            <a:extLst>
              <a:ext uri="{FF2B5EF4-FFF2-40B4-BE49-F238E27FC236}">
                <a16:creationId xmlns:a16="http://schemas.microsoft.com/office/drawing/2014/main" id="{F0C44C43-F7C7-6C72-A7A9-0ADE219A20C8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5916297" y="2788207"/>
            <a:ext cx="360000" cy="360000"/>
          </a:xfrm>
          <a:prstGeom prst="rect">
            <a:avLst/>
          </a:prstGeom>
        </p:spPr>
      </p:pic>
      <p:pic>
        <p:nvPicPr>
          <p:cNvPr id="100" name="Grafik 99" descr="Lächelnde Gesichtskontur Silhouette">
            <a:extLst>
              <a:ext uri="{FF2B5EF4-FFF2-40B4-BE49-F238E27FC236}">
                <a16:creationId xmlns:a16="http://schemas.microsoft.com/office/drawing/2014/main" id="{9B83DE3E-10A1-4B41-D0B8-3EC2E25DDC2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562749" y="2788207"/>
            <a:ext cx="360000" cy="360000"/>
          </a:xfrm>
          <a:prstGeom prst="rect">
            <a:avLst/>
          </a:prstGeom>
        </p:spPr>
      </p:pic>
      <p:pic>
        <p:nvPicPr>
          <p:cNvPr id="124" name="Grafik 123" descr="Blatt Silhouette">
            <a:extLst>
              <a:ext uri="{FF2B5EF4-FFF2-40B4-BE49-F238E27FC236}">
                <a16:creationId xmlns:a16="http://schemas.microsoft.com/office/drawing/2014/main" id="{06C4B82D-836B-E3C1-FB56-0F53430C0B8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1209200" y="2778875"/>
            <a:ext cx="360000" cy="369332"/>
          </a:xfrm>
          <a:prstGeom prst="rect">
            <a:avLst/>
          </a:prstGeom>
        </p:spPr>
      </p:pic>
      <p:pic>
        <p:nvPicPr>
          <p:cNvPr id="130" name="Grafik 129" descr="Offene Hand mit Pflanze Silhouette">
            <a:extLst>
              <a:ext uri="{FF2B5EF4-FFF2-40B4-BE49-F238E27FC236}">
                <a16:creationId xmlns:a16="http://schemas.microsoft.com/office/drawing/2014/main" id="{AACEA15B-857D-ED37-3BD7-57D3377433C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885975" y="2788207"/>
            <a:ext cx="360000" cy="360000"/>
          </a:xfrm>
          <a:prstGeom prst="rect">
            <a:avLst/>
          </a:prstGeom>
        </p:spPr>
      </p:pic>
      <p:pic>
        <p:nvPicPr>
          <p:cNvPr id="161" name="Grafik 160" descr="Büroklammer Silhouette">
            <a:extLst>
              <a:ext uri="{FF2B5EF4-FFF2-40B4-BE49-F238E27FC236}">
                <a16:creationId xmlns:a16="http://schemas.microsoft.com/office/drawing/2014/main" id="{27B3C36F-9FB7-2A36-6F1D-2DD8488FF1C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3269845" y="2788207"/>
            <a:ext cx="360000" cy="360000"/>
          </a:xfrm>
          <a:prstGeom prst="rect">
            <a:avLst/>
          </a:prstGeom>
        </p:spPr>
      </p:pic>
      <p:pic>
        <p:nvPicPr>
          <p:cNvPr id="163" name="Grafik 162" descr="Geldbörse Silhouette">
            <a:extLst>
              <a:ext uri="{FF2B5EF4-FFF2-40B4-BE49-F238E27FC236}">
                <a16:creationId xmlns:a16="http://schemas.microsoft.com/office/drawing/2014/main" id="{C11CC820-E68C-E1F6-DDC7-1C0AB85038E5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7239523" y="27882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7E4D219-233A-CD90-68C0-D1BCADFF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 mit </a:t>
            </a:r>
            <a:br>
              <a:rPr lang="de-DE" dirty="0"/>
            </a:br>
            <a:r>
              <a:rPr lang="de-DE" dirty="0"/>
              <a:t>Option für ein Kundenlogo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5A7E029-E070-5BC8-244D-7CDDB4B26F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2E6BDA-7936-0915-8CC5-B44E711BAA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F2FC2C-E726-D1CB-DBA7-4D58708F1E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5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FA8F9B33-FF32-0AAD-D071-92AE58E7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 mit </a:t>
            </a:r>
            <a:br>
              <a:rPr lang="de-DE" dirty="0"/>
            </a:br>
            <a:r>
              <a:rPr lang="de-DE" dirty="0"/>
              <a:t>Option für ein Kundenlogo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C4D0413-92A7-2FCA-D3F6-BAC1AA661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5FBAF3-63BB-C182-C32D-138E16958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F05375-AE46-ABE5-47EF-8644CBCB99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2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468757E-9102-3CDB-382B-CCC3E3C1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3FEB4A-5549-2825-8532-F8484BB11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A172751-2F2A-7772-08DB-30739C3DB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062987"/>
              </p:ext>
            </p:extLst>
          </p:nvPr>
        </p:nvGraphicFramePr>
        <p:xfrm>
          <a:off x="621600" y="1366837"/>
          <a:ext cx="7232399" cy="4870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0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370">
                <a:tc>
                  <a:txBody>
                    <a:bodyPr/>
                    <a:lstStyle/>
                    <a:p>
                      <a:pPr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42">
                <a:tc rowSpan="3"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7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42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02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686857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021005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155246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040080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03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1028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14969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299979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717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5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D99DF-DDCB-1557-0057-B8184F20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01D629-02EF-0ECF-9D7E-4BF4FD2B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8A75CC-AB23-9F7B-3493-DD5ECCC71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22F19CBA-8672-06A9-F7C9-B1FB4D3E4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13397"/>
              </p:ext>
            </p:extLst>
          </p:nvPr>
        </p:nvGraphicFramePr>
        <p:xfrm>
          <a:off x="621600" y="1366837"/>
          <a:ext cx="7232399" cy="4870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0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370">
                <a:tc>
                  <a:txBody>
                    <a:bodyPr/>
                    <a:lstStyle/>
                    <a:p>
                      <a:pPr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42">
                <a:tc rowSpan="3"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7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42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02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686857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021005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155246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040080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03</a:t>
                      </a: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 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1028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 Thema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14969"/>
                  </a:ext>
                </a:extLst>
              </a:tr>
              <a:tr h="388721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299979"/>
                  </a:ext>
                </a:extLst>
              </a:tr>
              <a:tr h="438142">
                <a:tc>
                  <a:txBody>
                    <a:bodyPr/>
                    <a:lstStyle/>
                    <a:p>
                      <a:endParaRPr lang="de-DE" sz="1200" b="0" i="0" noProof="0" dirty="0">
                        <a:solidFill>
                          <a:srgbClr val="CCCCC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R="5544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 noProof="0" dirty="0">
                          <a:solidFill>
                            <a:srgbClr val="CCCCC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eine weitere Überschrift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717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6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4F753B0-131D-B6A2-BF50-A2EE27706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01.1</a:t>
            </a:r>
            <a:br>
              <a:rPr lang="de-DE" dirty="0"/>
            </a:br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01.2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01.3</a:t>
            </a:r>
            <a:br>
              <a:rPr lang="de-DE" dirty="0"/>
            </a:br>
            <a:r>
              <a:rPr lang="de-DE" dirty="0"/>
              <a:t>Labore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endParaRPr lang="de-DE" dirty="0"/>
          </a:p>
        </p:txBody>
      </p:sp>
      <p:pic>
        <p:nvPicPr>
          <p:cNvPr id="11" name="Bildplatzhalter 10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F08B9292-C348-8413-77A2-4ADD2A7910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2"/>
          <a:srcRect t="6012" b="6012"/>
          <a:stretch/>
        </p:blipFill>
        <p:spPr/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F2588B2-FD6D-D973-FBAC-20D27EE8D2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01.1</a:t>
            </a:r>
            <a:br>
              <a:rPr lang="de-DE" dirty="0"/>
            </a:br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01.2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01.3</a:t>
            </a:r>
            <a:br>
              <a:rPr lang="de-DE" dirty="0"/>
            </a:br>
            <a:r>
              <a:rPr lang="de-DE" dirty="0"/>
              <a:t>Labore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F074E76-6CB6-F090-05C1-CB48C03B09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4B560F3-1F57-FE40-4838-786B1388CA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Zwischen-Agenda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7D801BA-5955-6481-4732-A8E702F887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62F703-8890-BE58-59C3-66B3990BA9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7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942D0BC-417D-C2DA-928D-312F9F65B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01.1</a:t>
            </a:r>
            <a:br>
              <a:rPr lang="de-DE" dirty="0"/>
            </a:br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01.2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01.3</a:t>
            </a:r>
            <a:br>
              <a:rPr lang="de-DE" dirty="0"/>
            </a:br>
            <a:r>
              <a:rPr lang="de-DE" dirty="0"/>
              <a:t>Labore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endParaRPr lang="de-DE" dirty="0"/>
          </a:p>
        </p:txBody>
      </p:sp>
      <p:pic>
        <p:nvPicPr>
          <p:cNvPr id="15" name="Bildplatzhalter 14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6136FF9D-1459-65D9-4BAA-FC54F0DB8A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2"/>
          <a:srcRect t="6012" b="6012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A569CD3-23BC-BA6D-7AD6-37D0AA6914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01.1</a:t>
            </a:r>
            <a:br>
              <a:rPr lang="de-DE" dirty="0"/>
            </a:br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01.2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01.3</a:t>
            </a:r>
            <a:br>
              <a:rPr lang="de-DE" dirty="0"/>
            </a:br>
            <a:r>
              <a:rPr lang="de-DE" dirty="0"/>
              <a:t>Labore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6F85AEB-F6E0-20DB-9EC3-34CEA75A9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0F1E780-6A7F-E900-629A-670C3CE97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Zwischen-Agenda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50782B01-FC38-A5B6-C378-40C94E6B1A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377066-A3F0-914B-11BE-11CB87FDE4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7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BEA4D47-072D-08A3-0AB2-9D294649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D461F7E-D2AE-BE44-15B3-32E808708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2B0476E-446C-5495-675F-BEDDC6E981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Inhalt in Calibri Light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Praesent</a:t>
            </a:r>
            <a:r>
              <a:rPr lang="de-DE" dirty="0"/>
              <a:t> </a:t>
            </a:r>
            <a:r>
              <a:rPr lang="de-DE" dirty="0" err="1"/>
              <a:t>luptatum</a:t>
            </a:r>
            <a:r>
              <a:rPr lang="de-DE" dirty="0"/>
              <a:t> </a:t>
            </a:r>
            <a:r>
              <a:rPr lang="de-DE" dirty="0" err="1"/>
              <a:t>zzril</a:t>
            </a:r>
            <a:r>
              <a:rPr lang="de-DE" dirty="0"/>
              <a:t> </a:t>
            </a:r>
            <a:r>
              <a:rPr lang="de-DE" dirty="0" err="1"/>
              <a:t>delenit</a:t>
            </a:r>
            <a:r>
              <a:rPr lang="de-DE" dirty="0"/>
              <a:t> </a:t>
            </a:r>
            <a:r>
              <a:rPr lang="de-DE" dirty="0" err="1"/>
              <a:t>augue</a:t>
            </a:r>
            <a:r>
              <a:rPr lang="de-DE" dirty="0"/>
              <a:t> </a:t>
            </a:r>
            <a:r>
              <a:rPr lang="de-DE" dirty="0" err="1"/>
              <a:t>duis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feugait</a:t>
            </a:r>
            <a:r>
              <a:rPr lang="de-DE" dirty="0"/>
              <a:t> nulla </a:t>
            </a:r>
            <a:r>
              <a:rPr lang="de-DE" dirty="0" err="1"/>
              <a:t>facilisi</a:t>
            </a:r>
            <a:endParaRPr lang="de-DE" dirty="0"/>
          </a:p>
          <a:p>
            <a:pPr lvl="1"/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D761EDC-D9B1-3F30-A5F4-932A1B7A7B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5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46C0D7B-C786-E32F-0C10-C0ACB17A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9EED6AF-F1DD-32EF-CF36-EC974A4F9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AD7A83E-24E4-FC2D-4B0E-1418D2807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870F6C-714E-4220-CE5F-FE570CE8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0FA002-347D-4A22-DAE3-8DBE68AE28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3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ACA9B8E-89E4-246D-BDB7-C88EEFBB1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der Veranstaltung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AD20B59-9877-095B-2D82-28C22E7A20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85B9CE8-85A1-E1B3-3B26-7B9DD02DA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90B896C-717B-2CA2-0050-19386A6F21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6469967"/>
            <a:ext cx="2592288" cy="153888"/>
          </a:xfrm>
        </p:spPr>
        <p:txBody>
          <a:bodyPr/>
          <a:lstStyle/>
          <a:p>
            <a:endParaRPr lang="de-DE"/>
          </a:p>
        </p:txBody>
      </p:sp>
      <p:sp>
        <p:nvSpPr>
          <p:cNvPr id="3" name="Untertitel 6">
            <a:extLst>
              <a:ext uri="{FF2B5EF4-FFF2-40B4-BE49-F238E27FC236}">
                <a16:creationId xmlns:a16="http://schemas.microsoft.com/office/drawing/2014/main" id="{9E442E61-6FA2-9E0F-CF16-74AD2BC4B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4210760"/>
            <a:ext cx="5377282" cy="2021765"/>
          </a:xfrm>
        </p:spPr>
        <p:txBody>
          <a:bodyPr/>
          <a:lstStyle/>
          <a:p>
            <a:r>
              <a:rPr lang="de-DE" dirty="0"/>
              <a:t>Name des Dozenten</a:t>
            </a:r>
          </a:p>
        </p:txBody>
      </p:sp>
    </p:spTree>
    <p:extLst>
      <p:ext uri="{BB962C8B-B14F-4D97-AF65-F5344CB8AC3E}">
        <p14:creationId xmlns:p14="http://schemas.microsoft.com/office/powerpoint/2010/main" val="29453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CC412B58-EE0E-648F-AA23-24E877BC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1EEE5D7-A7C7-11CF-6FA2-8F289F416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8C5E3F4-273E-0DAA-3687-5D0583A747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8DC25EE-1DF8-B92A-F989-7EE30654E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B90161E-897B-10FD-1033-2265A70448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B84ED2-8F89-A214-E187-9595C78603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E87029A8-37DE-D167-7344-629E5CB8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8009D-AE08-2782-5127-762E8ACA2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A1D5AA9-3D71-9D25-168A-3EA5F959A2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4BB18D5-5C98-E4E4-84B7-EE763D989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FAE90A6-C5BF-8F19-92D9-E68D65643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ED4AF8A-6CE1-0CDB-3546-30FFAE17AC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917455-40E8-8CE7-D301-8E114C1379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0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A729F0CD-23C7-9510-08D9-EAF76DB7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25687C4-264A-E7CF-730D-589789D3C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76DD875-EC73-F8AA-01EC-7C1C4C2C6E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3B9654E-C903-4F62-1271-098D0F3B7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1FD3C6D-68E8-4702-F927-3DCCA9144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Fazit: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E18BB22-1BCA-EB53-C977-08F7859361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3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3B55CB1-8FBD-2CD6-1617-992B5835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FEE042A-7C8E-E9AF-5EDF-8ECA237BC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AE1E030-AF12-E93F-2C90-5869F0709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E5A173-C565-72F5-31F5-65FBA416C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3B01A10-60F7-713D-4E0B-621F0D2F9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Fazit: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D543977-3818-726E-AE29-9C947BCB35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Fazit: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8626B-6830-A806-C902-735D3A646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0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71DA2F80-2200-C08C-020D-964A019084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l="9933" r="9933"/>
          <a:stretch/>
        </p:blipFill>
        <p:spPr/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D223E81D-3E26-DD04-007B-C785B2CC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8DE44BD-466D-6B55-1BC6-BD8A0C417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AAB919DD-1022-6526-CD61-F0623193E3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E65C58-F103-522E-3016-090E18C7D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2" name="Datumsplatzhalter 47">
            <a:extLst>
              <a:ext uri="{FF2B5EF4-FFF2-40B4-BE49-F238E27FC236}">
                <a16:creationId xmlns:a16="http://schemas.microsoft.com/office/drawing/2014/main" id="{B23A92AC-F4B9-4F8A-87B7-2A890CB4A455}"/>
              </a:ext>
            </a:extLst>
          </p:cNvPr>
          <p:cNvSpPr txBox="1">
            <a:spLocks/>
          </p:cNvSpPr>
          <p:nvPr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16.01.2025</a:t>
            </a:fld>
            <a:endParaRPr lang="de-D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oliennummernplatzhalter 49">
            <a:extLst>
              <a:ext uri="{FF2B5EF4-FFF2-40B4-BE49-F238E27FC236}">
                <a16:creationId xmlns:a16="http://schemas.microsoft.com/office/drawing/2014/main" id="{3CE27CB8-2AE8-3A9E-F2FA-7392FE6B2337}"/>
              </a:ext>
            </a:extLst>
          </p:cNvPr>
          <p:cNvSpPr txBox="1">
            <a:spLocks/>
          </p:cNvSpPr>
          <p:nvPr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</a:t>
            </a:fld>
            <a:endParaRPr lang="de-DE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39A584C-7EDF-AB8C-11B7-9D232E7C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6C49E37-C4D3-D1A4-96A1-A24C01E24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pic>
        <p:nvPicPr>
          <p:cNvPr id="13" name="Bildplatzhalter 12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5F2EE5F4-8F34-2727-26EA-D6299330E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2"/>
          <a:srcRect l="9951" r="9951"/>
          <a:stretch/>
        </p:blipFill>
        <p:spPr/>
      </p:pic>
      <p:pic>
        <p:nvPicPr>
          <p:cNvPr id="6" name="Bildplatzhalter 5" descr="Ein Bild, das Kleidung, Person, Mann, Im Haus enthält.&#10;&#10;Automatisch generierte Beschreibung">
            <a:extLst>
              <a:ext uri="{FF2B5EF4-FFF2-40B4-BE49-F238E27FC236}">
                <a16:creationId xmlns:a16="http://schemas.microsoft.com/office/drawing/2014/main" id="{83B1F9AE-9DF0-FA47-AA31-52EBA642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5"/>
          </p:nvPr>
        </p:nvPicPr>
        <p:blipFill>
          <a:blip r:embed="rId3"/>
          <a:srcRect l="8129" r="8129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E92FE3-8470-30FA-71C8-D25DFBC7E2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3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9FC460FE-032C-8503-D53B-7EB6E234C1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t="19336" b="19336"/>
          <a:stretch/>
        </p:blipFill>
        <p:spPr/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90A4770-2DD9-8FCC-EC1F-A58C932C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5AB45FC-C997-BE67-FA22-0A774C75C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653D20-F7A0-803F-13B8-774F65E2F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916F131-4CDA-9E46-4F37-1782A4181E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" name="Datumsplatzhalter 47">
            <a:extLst>
              <a:ext uri="{FF2B5EF4-FFF2-40B4-BE49-F238E27FC236}">
                <a16:creationId xmlns:a16="http://schemas.microsoft.com/office/drawing/2014/main" id="{1CB49C24-B549-A71E-7D46-94C4710A8A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16.01.2025</a:t>
            </a:fld>
            <a:endParaRPr lang="de-D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49">
            <a:extLst>
              <a:ext uri="{FF2B5EF4-FFF2-40B4-BE49-F238E27FC236}">
                <a16:creationId xmlns:a16="http://schemas.microsoft.com/office/drawing/2014/main" id="{FFE99AD5-1AB5-9C88-E0C8-23FEBE6B4E2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26</a:t>
            </a:fld>
            <a:endParaRPr lang="de-DE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73AFA-402C-D6E5-F1AA-F2735FDB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90678834-8D51-C407-1D3D-D76AB20B5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t="19336" b="19336"/>
          <a:stretch/>
        </p:blipFill>
        <p:spPr/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E135D46B-0D9B-0AE5-619E-555AAC0D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DC55172-10DF-A8E2-0D8D-863B43A88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330E387-5773-3B36-CA05-44F1407F76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Störer in Calibri Light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92C112-CF0C-A87A-4742-1DB7EA4C11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8E502D-A882-75EC-5F9A-701DBBD757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6BF11F29-9259-F1F8-F8D2-2E2E4D4867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16.01.2025</a:t>
            </a:fld>
            <a:endParaRPr lang="de-D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9">
            <a:extLst>
              <a:ext uri="{FF2B5EF4-FFF2-40B4-BE49-F238E27FC236}">
                <a16:creationId xmlns:a16="http://schemas.microsoft.com/office/drawing/2014/main" id="{7B5C1BC6-9F69-A16A-D43A-2739CFE749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27</a:t>
            </a:fld>
            <a:endParaRPr lang="de-DE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F3588B17-7554-221A-1141-C42C9EFBC8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t="19340" b="19340"/>
          <a:stretch/>
        </p:blipFill>
        <p:spPr/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63816CB-859A-DBDE-FC1A-BE326BD6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 in Calibri Light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F18E661-D120-F003-6F21-D72A28184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3" y="1089852"/>
            <a:ext cx="6302407" cy="553998"/>
          </a:xfrm>
        </p:spPr>
        <p:txBody>
          <a:bodyPr/>
          <a:lstStyle/>
          <a:p>
            <a:r>
              <a:rPr lang="de-DE" dirty="0"/>
              <a:t>Subheadline oder optionale Informationseinheit </a:t>
            </a:r>
            <a:br>
              <a:rPr lang="de-DE" dirty="0"/>
            </a:br>
            <a:r>
              <a:rPr lang="de-DE" dirty="0"/>
              <a:t>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32DB34-99AC-433B-581C-E686B721FC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5CA7F1-E80D-0CC0-92C4-C50288AA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" name="Datumsplatzhalter 47">
            <a:extLst>
              <a:ext uri="{FF2B5EF4-FFF2-40B4-BE49-F238E27FC236}">
                <a16:creationId xmlns:a16="http://schemas.microsoft.com/office/drawing/2014/main" id="{D38052D6-4001-3D5F-856E-BDC6A3C9F9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16.01.2025</a:t>
            </a:fld>
            <a:endParaRPr lang="de-D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49">
            <a:extLst>
              <a:ext uri="{FF2B5EF4-FFF2-40B4-BE49-F238E27FC236}">
                <a16:creationId xmlns:a16="http://schemas.microsoft.com/office/drawing/2014/main" id="{6BD8F256-414C-33C9-6C3B-A32EBF3DB0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28</a:t>
            </a:fld>
            <a:endParaRPr lang="de-DE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50054B77-99C5-C883-E069-6A9A85EE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Statements Kacheln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F82D910B-BF62-37E9-E8C6-46887776B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D110116A-6695-C9DA-447D-24E8327BA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pic>
        <p:nvPicPr>
          <p:cNvPr id="22" name="Bildplatzhalter 21" descr="Ein Bild, das Kleidung, Person, Fenster, Mobiliar enthält.&#10;&#10;Automatisch generierte Beschreibung">
            <a:extLst>
              <a:ext uri="{FF2B5EF4-FFF2-40B4-BE49-F238E27FC236}">
                <a16:creationId xmlns:a16="http://schemas.microsoft.com/office/drawing/2014/main" id="{2DEADCA1-34FB-DE14-EF1C-632CD6234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/>
          <a:srcRect l="8364" r="8364"/>
          <a:stretch/>
        </p:blipFill>
        <p:spPr/>
      </p:pic>
      <p:pic>
        <p:nvPicPr>
          <p:cNvPr id="16" name="Bildplatzhalter 15" descr="Ein Bild, das Kleidung, Person, Stuhl, Menschliches Gesicht enthält.&#10;&#10;Automatisch generierte Beschreibung">
            <a:extLst>
              <a:ext uri="{FF2B5EF4-FFF2-40B4-BE49-F238E27FC236}">
                <a16:creationId xmlns:a16="http://schemas.microsoft.com/office/drawing/2014/main" id="{EA1453BD-3A2F-7AED-E294-0CC31E027A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3"/>
          <a:srcRect l="8211" r="8211"/>
          <a:stretch/>
        </p:blipFill>
        <p:spPr/>
      </p:pic>
      <p:pic>
        <p:nvPicPr>
          <p:cNvPr id="20" name="Bildplatzhalter 19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62898CD0-4F2D-F0C8-2C96-78BFE6ADE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5"/>
          </p:nvPr>
        </p:nvPicPr>
        <p:blipFill>
          <a:blip r:embed="rId4"/>
          <a:srcRect l="10586" r="10586"/>
          <a:stretch/>
        </p:blipFill>
        <p:spPr/>
      </p:pic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5CC9132-55B5-7BE4-5603-695BB097A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66%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ACF308C2-650D-C50A-B498-AAC202A216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4ABC9689-D516-BD97-013D-1F990B4AF2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3943858-640E-4CF0-C23B-B3C419BC8C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409300-86F7-4E46-436D-2923DB173C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1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5F62A5-4BA8-E057-6929-F4898696A5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de-DE" b="1" dirty="0"/>
              <a:t>Hinweise zu Ihren Veranstaltungsunterlagen​ 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Alle Informationen in dieser Unterlage sind mit Sorgfalt und bestem Wissen zusammengestellt. Für die Richtigkeit, Aktualität und Vollständigkeit wird jedoch keine Haftung übernommen. Die </a:t>
            </a:r>
            <a:r>
              <a:rPr lang="de-DE" dirty="0" err="1"/>
              <a:t>GenoAkademie</a:t>
            </a:r>
            <a:r>
              <a:rPr lang="de-DE" dirty="0"/>
              <a:t> übernimmt insbesondere keine Haftung für etwaige Schäden oder Verluste, die direkt oder indirekt aus der Verwendung dieses Dokumentes oder seiner Inhalte entstehen.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Alle Inhalte, insbesondere Texte, Fotografien und Grafiken, sind urheberrechtlich geschützt. Alle Rechte, einschließlich der Vervielfältigung, Weitergabe, Veröffentlichung, Bearbeitung und Übersetzung, bleiben vorbehalten.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D1278C-5371-108A-5690-E02DA098C2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b="1" dirty="0" err="1"/>
              <a:t>GenoAkademie</a:t>
            </a:r>
            <a:r>
              <a:rPr lang="de-DE" b="1" dirty="0"/>
              <a:t> GmbH &amp; Co. KG</a:t>
            </a:r>
            <a:r>
              <a:rPr lang="de-DE" dirty="0"/>
              <a:t>​ </a:t>
            </a:r>
            <a:br>
              <a:rPr lang="de-DE" dirty="0"/>
            </a:br>
            <a:r>
              <a:rPr lang="de-DE" dirty="0"/>
              <a:t>Raiffeisenstraße 10-16​ </a:t>
            </a:r>
            <a:br>
              <a:rPr lang="de-DE" dirty="0"/>
            </a:br>
            <a:r>
              <a:rPr lang="de-DE" dirty="0"/>
              <a:t>51503 Rösrath-Forsbach​ </a:t>
            </a:r>
          </a:p>
          <a:p>
            <a:pPr lvl="0"/>
            <a:r>
              <a:rPr lang="de-DE" dirty="0"/>
              <a:t>02205 803 9500​ </a:t>
            </a:r>
            <a:br>
              <a:rPr lang="de-DE" dirty="0"/>
            </a:br>
            <a:r>
              <a:rPr lang="de-DE" dirty="0"/>
              <a:t>ksc@genoakademie.de​ </a:t>
            </a:r>
          </a:p>
          <a:p>
            <a:pPr lvl="0"/>
            <a:r>
              <a:rPr lang="de-DE" dirty="0"/>
              <a:t>www.genoakademie.de</a:t>
            </a:r>
          </a:p>
        </p:txBody>
      </p:sp>
    </p:spTree>
    <p:extLst>
      <p:ext uri="{BB962C8B-B14F-4D97-AF65-F5344CB8AC3E}">
        <p14:creationId xmlns:p14="http://schemas.microsoft.com/office/powerpoint/2010/main" val="33511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F402616A-3EE3-9B15-A701-2DA7BCDB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Statements Kacheln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9A773BC-EF5A-DCF0-0BBA-C608112E47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81EF2DAF-CB77-C3A2-6E11-9C5FD66FB1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612B41A-4A26-B14F-856A-26A3B2FF4A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EE7EE2C-7BFD-DB41-7270-B6B2A2BF8B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2F5990F3-5248-7B9D-FA07-60B708FF70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E17F3C47-4BE0-1BED-C475-07DDF42194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53DC9C70-5C4F-5C81-01AB-20B07D9F9F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DEEE842-8940-4696-025E-8A2F4790D7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6E6715E-2B30-2A41-FF4A-56ABFDF00B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5CD76BAB-C713-B051-28F5-27E975113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4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22A6732A-D329-6AB8-2E64-881F0D4E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Einfluss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116A7F5-BD49-B606-84E9-C307E54BB0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54B81C1-420D-C17E-72DF-DA26043743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AA95C1F-A81A-0B30-8E81-631A57DDD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888143-655D-BADD-69B1-B9F8836F94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D56FE74-AA67-ACCA-9508-F2AF1D3848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DBD7DB2-AE08-D7BE-0C90-449F0F7EE12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E76A6A6E-82E1-4B19-91EA-12D4E72910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42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3090320E-B9C9-A435-101E-3E187FB9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Einfluss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A58643F-555B-EBE9-CA74-7A3C8A6A6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6EB7362-9D40-783D-30A3-1EBFFBEAD3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403386C-C0B7-FD06-F87B-24C59651D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D507D7-3CC1-4ECE-753C-AAEBD98945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F51599-78C2-C57A-62C8-F501104CB9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069B816-F2E0-AA6F-0B10-01F570B62E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593D481-0618-5AA8-7205-E3B528293D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9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6A6CCA71-3F8B-2E27-FAAD-8069AE0F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vertikal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D3FA719-0591-5E0B-3F7E-D00CE0545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DBA2B2B-5F6F-F514-0CA7-F68EE1A35E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65BE566-FE52-FB57-6FAC-958FA5EF50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315301-932A-C68C-85FF-1DB18FEB2F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0A9E912-80A8-4F02-2E40-24280CAF65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BD63BEE-5109-FC65-C7C8-CD174001AB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343B45AB-5BAE-2E62-D3CF-467747ADFD9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9220BC5-346C-B5BB-9E29-2973D235FA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7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D7B5FA9-1A5E-60FE-6806-F9916095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vertikal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7F5754F-25F8-C6F8-866F-C0B9E0C88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90BB273-9F24-590D-7F4F-D8F5CB0BE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28AD2BC7-6B85-F66B-E0BA-1313D63FE7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AD07B13A-D050-C1FC-6BE0-708831AB2D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6D69C20F-17D2-925B-915A-C603E6FBB0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64A86D4-C6F0-4B8C-851C-A740534B9D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B4645C5-EBED-9408-0EB8-BA4244CE82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BBA969C-E4A5-4A1C-25FA-82AC08F6AA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7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BBFC0DED-ED66-930C-3194-1707C3A1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vertikal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C5AB9B5-B83B-EA45-372A-1B3624D38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CF33CF1-BC93-E931-9870-EC59D7DE71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C0BD517-5905-7932-847F-82EFB762D0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FAEDEF-4081-82B7-9F4D-BEF7A9527F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2E708E7-9143-82D2-7602-0AC7B76245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D93FA0B5-EBAA-C1D9-3C20-09D6210FF5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8F54AE05-4282-223D-C881-690E779FD0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12032D4-2610-9E85-8196-FF63D3F3CB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40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F906B47E-8E14-2A44-BBC0-0075F571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vertikal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DEBE8BA-5269-A85C-F87A-09D74A343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A133FDE-5E88-A914-AB91-8AAC576AAD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B2AD29C-63F9-0004-C55A-26477E8AA8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C31AF03-5297-200A-EBBC-EA51B4633A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8BBC64E-65EA-6156-CE1C-87F3C4407D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EA0302B-4C24-1F98-050E-C6016EFF1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931AF2B-922E-8C2A-F76C-43FE784581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AFEF111-553F-0387-6438-907C3F6EE5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5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A6FF633B-36AB-53E0-9B63-FD699E87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Faktoren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A6C692B-2144-5E6F-FCBE-7CDD43271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44BEEAE-9822-90F4-72D2-37B6A0477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8781BB3-DC69-0945-47EF-F554E86B1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51A65231-A999-8074-7EF5-C1AB528760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6F3A09A-1D1F-042E-E954-F172E03725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8406278-12F9-B575-7427-85170A5A2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2C6B08F-3FEF-FDDC-A8A6-10F4CCD813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1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93ADA24-1E1D-2FEA-A19C-36186EC1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Faktoren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5808E6F-199F-1035-BF55-11DF15ADE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806D208-AFEB-601E-4760-722F9EFC1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F3EEA56-5334-733F-29DF-670BE83686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528A9CF-D662-1761-42ED-70F5C2FDC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712B32D-1966-1D7F-0D90-1F0B0F3BC0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53B3989-F580-7A07-0B15-F2B465AB7A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93A438-BEB9-F8FA-B76D-FF128A5672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3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61CEE-E5BB-0F34-1503-94A694F4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BCDB767C-FD9F-433B-72D4-0BC80436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Faktoren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3F882B0-4F2C-26E5-18EB-6BDFD4F90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A46F686-6562-5906-C833-2A9867318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4D42521-743D-4F55-C8FB-D9DF2C9E1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18323DE-8A35-8E55-518D-CC2E1EB4DE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5E9CC885-7812-6BE9-4BFA-2582C05725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D5C2408C-9FBC-8CB7-0B41-F5749B77E8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8F219B-6C15-0CFA-BFAB-D1EAFC4F45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2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D2CDDE4-42D3-B16F-DC1B-2D10D4AD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Einheitlichkeit und visuelle Wiedererkennungswert gewährleisten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FD19A-CB51-D8B8-2C16-0D63A35D9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Der Folienmaster übernimmt Farbwelt und Gestaltungselemente des neuen Designs.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BCC4A14-C547-06BF-D84E-8105AD876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Die Optik der </a:t>
            </a:r>
            <a:r>
              <a:rPr lang="de-DE" dirty="0" err="1"/>
              <a:t>Powerpoint</a:t>
            </a:r>
            <a:r>
              <a:rPr lang="de-DE" dirty="0"/>
              <a:t>-Präsentationen als internes </a:t>
            </a:r>
            <a:br>
              <a:rPr lang="de-DE" dirty="0"/>
            </a:br>
            <a:r>
              <a:rPr lang="de-DE" dirty="0"/>
              <a:t>und externes Kommunikationsmittel muss der</a:t>
            </a:r>
            <a:br>
              <a:rPr lang="de-DE" dirty="0"/>
            </a:br>
            <a:r>
              <a:rPr lang="de-DE" b="1" dirty="0"/>
              <a:t>neuen </a:t>
            </a:r>
            <a:r>
              <a:rPr lang="de-DE" b="1" dirty="0" err="1"/>
              <a:t>GenoAkademie</a:t>
            </a:r>
            <a:r>
              <a:rPr lang="de-DE" b="1" dirty="0"/>
              <a:t> </a:t>
            </a:r>
            <a:r>
              <a:rPr lang="de-DE" dirty="0"/>
              <a:t>entsprechen. </a:t>
            </a:r>
          </a:p>
          <a:p>
            <a:r>
              <a:rPr lang="de-DE" dirty="0"/>
              <a:t>Konsequenter Einsatz der neuen Vorlage wird dazu beitragen, unser Unternehmen extern und intern einheitlich und wiedererkennbar zu visualisieren. </a:t>
            </a:r>
          </a:p>
          <a:p>
            <a:r>
              <a:rPr lang="de-DE" dirty="0"/>
              <a:t>Der neue Master wird einen wesentlichen Beitrag zur Harmonisierung der zahlreichen Folien-Welten innerhalb </a:t>
            </a:r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GenoAkademie</a:t>
            </a:r>
            <a:r>
              <a:rPr lang="de-DE" dirty="0"/>
              <a:t> leisten und optimiert die Präsentations-kommunikation. </a:t>
            </a:r>
          </a:p>
          <a:p>
            <a:r>
              <a:rPr lang="de-DE" dirty="0"/>
              <a:t>Nutzerfreundlichkeit und bedarfsorientiertes Layout zeichnen </a:t>
            </a:r>
            <a:br>
              <a:rPr lang="de-DE" dirty="0"/>
            </a:br>
            <a:r>
              <a:rPr lang="de-DE" dirty="0"/>
              <a:t>ihn aus.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289D29D-539C-B3DD-E291-CF79FDAFF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Wesentliche Eckpunkte hierfür sind: </a:t>
            </a:r>
          </a:p>
          <a:p>
            <a:pPr lvl="1"/>
            <a:r>
              <a:rPr lang="de-DE" dirty="0"/>
              <a:t>Basis- und Akzentfarben, die in Präsentationen wiedererkennbar anwendbar sind. </a:t>
            </a:r>
          </a:p>
          <a:p>
            <a:pPr lvl="1"/>
            <a:r>
              <a:rPr lang="de-DE" dirty="0"/>
              <a:t>Als Form mit hohem Wiedererkennungswert wird das Schmuckelement als Gestaltungselement eingeführt. </a:t>
            </a:r>
          </a:p>
          <a:p>
            <a:pPr lvl="1"/>
            <a:r>
              <a:rPr lang="de-DE" dirty="0"/>
              <a:t>Eine Typografie, die als Systemschrift auf allen Computern vorhanden ist und zu der neuen Drucksachenschrift</a:t>
            </a:r>
            <a:br>
              <a:rPr lang="de-DE" dirty="0"/>
            </a:br>
            <a:r>
              <a:rPr lang="de-DE" dirty="0"/>
              <a:t>„Open Sans“ passt. </a:t>
            </a:r>
          </a:p>
          <a:p>
            <a:pPr lvl="1"/>
            <a:r>
              <a:rPr lang="de-DE" dirty="0"/>
              <a:t>Der neue Folienmaster soll Nutzer möglichst „barrierefrei“ </a:t>
            </a:r>
            <a:br>
              <a:rPr lang="de-DE" dirty="0"/>
            </a:br>
            <a:r>
              <a:rPr lang="de-DE" dirty="0"/>
              <a:t>in ihrem Arbeitsalltag und gebräuchlichen Anwendungen unterstützen.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DFB8B5-F151-F022-4A55-0EF3DCEF3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7192166-76E8-C66A-6A79-531B99F9BB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B43BE6BB-55C6-1584-3DEE-DDA34553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Kausalkette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0CFF82-E8ED-3062-1552-70F80181E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6CFF9E-F898-0A66-0798-84D38229D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2564D-9B7C-77CA-F761-F94A846BD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0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90931-F4F6-93AB-AF7C-583BEB4C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3BCF98C-FF3F-BA9A-92E3-87454033D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  <a:endParaRPr lang="de-DE" dirty="0">
              <a:solidFill>
                <a:srgbClr val="0091AA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490836CB-8678-975E-807A-E53FFF9C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Kausalkette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7C15546-688D-0CB0-CE4C-092724D56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9F7335-F8E9-041A-5E00-9CBD84C91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145D4FC-5069-9C07-5125-457879FE6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  <a:endParaRPr lang="de-DE" dirty="0">
              <a:solidFill>
                <a:srgbClr val="009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6C12CCFC-E6BA-1F4B-329C-DA238C90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Kausalkette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0A71FB2-6056-BF35-8570-DDBD49EE2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EC02DF3-D50C-BEB3-2162-577EFC739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>
              <a:solidFill>
                <a:srgbClr val="003255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33B994-57F1-8FDF-8FBE-7B1E29C9F7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5338A3A-8F86-7D1A-979E-8BFD75A770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  <a:endParaRPr lang="de-DE" dirty="0">
              <a:solidFill>
                <a:srgbClr val="003255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1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2644-A2DA-7F00-3887-2E3614275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645A93E-7B59-EB5C-DFCE-C3011FEF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Kausalkette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B935EE1-39C1-0FAF-FE93-9E001D6CB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8B2F0FB-7356-6911-4928-01124E9A00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endParaRPr lang="de-DE" dirty="0">
              <a:solidFill>
                <a:srgbClr val="003255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6A7A16-C674-4A7E-314F-9CF6842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8D7E1D-A305-F855-23CF-D729BE4E1D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  <a:endParaRPr lang="de-DE" dirty="0">
              <a:solidFill>
                <a:srgbClr val="003255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3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FE8E18B8-4853-3141-6B0B-5CA24A87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Darstellung mit Icons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51553A2-DB1B-1581-2E94-ABAF26CDB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56261CA-5507-2EB1-4BA8-4C404726E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CEE573F-3688-43B8-0EEB-45F8DCBB82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D5F962A-D6C6-78E7-CBC7-C8EDBC0A98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83C647A-6CB5-36D1-C14F-6E8C51EA2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558D582-5D9B-C5FE-CDF3-4B78DD0155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68AD4CC-E82B-2A86-FDC3-4409B8DA6A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90D87E69-D925-F3C6-1487-54CE7E6DC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E67F282-6DFA-1046-3EDC-53243C09D6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40951" y="1870422"/>
            <a:ext cx="622096" cy="622096"/>
            <a:chOff x="1140951" y="1870422"/>
            <a:chExt cx="622096" cy="6220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2FD6C9C-C52D-45C1-C550-8D5A301CC5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409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Grafik 7" descr="Benutzer Silhouette">
              <a:extLst>
                <a:ext uri="{FF2B5EF4-FFF2-40B4-BE49-F238E27FC236}">
                  <a16:creationId xmlns:a16="http://schemas.microsoft.com/office/drawing/2014/main" id="{391D880C-A1EB-A059-F9E4-3A8E3338C2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3308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FFFAFF1-2F0A-5759-40AB-71921E61EB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98551" y="1870422"/>
            <a:ext cx="622096" cy="622096"/>
            <a:chOff x="2998551" y="1870422"/>
            <a:chExt cx="622096" cy="62209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96467D7-98D9-9EC3-E140-D0F1D6937F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85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9" name="Grafik 8" descr="Benutzer Silhouette">
              <a:extLst>
                <a:ext uri="{FF2B5EF4-FFF2-40B4-BE49-F238E27FC236}">
                  <a16:creationId xmlns:a16="http://schemas.microsoft.com/office/drawing/2014/main" id="{19A004EB-B64E-3F47-CC35-A536B6A023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0909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8CC1AD7-EFD8-FC38-32B0-A83A897FF4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56151" y="1870422"/>
            <a:ext cx="622096" cy="622096"/>
            <a:chOff x="4856151" y="1870422"/>
            <a:chExt cx="622096" cy="62209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619CEF-9DD2-C210-1A48-01464B1A3C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561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0" name="Grafik 9" descr="Benutzer Silhouette">
              <a:extLst>
                <a:ext uri="{FF2B5EF4-FFF2-40B4-BE49-F238E27FC236}">
                  <a16:creationId xmlns:a16="http://schemas.microsoft.com/office/drawing/2014/main" id="{CFCF11D4-79A6-C20B-4E75-0D6D091D87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98509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7A9AE5-1BDE-138E-294F-8D33E01BE1A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13751" y="1870422"/>
            <a:ext cx="622096" cy="622096"/>
            <a:chOff x="6713751" y="1870422"/>
            <a:chExt cx="622096" cy="62209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5761E1-D998-6540-1913-BFE84F4188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37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1" name="Grafik 10" descr="Benutzer Silhouette">
              <a:extLst>
                <a:ext uri="{FF2B5EF4-FFF2-40B4-BE49-F238E27FC236}">
                  <a16:creationId xmlns:a16="http://schemas.microsoft.com/office/drawing/2014/main" id="{21B82961-5417-184F-3F39-0D87393216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56109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711D3C3-A546-F7FA-1335-455D536341E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351" y="1870422"/>
            <a:ext cx="622096" cy="622096"/>
            <a:chOff x="8571351" y="1870422"/>
            <a:chExt cx="622096" cy="6220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BC287C-63F8-BCEB-D134-A76A601F81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713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3" name="Grafik 12" descr="Benutzer Silhouette">
              <a:extLst>
                <a:ext uri="{FF2B5EF4-FFF2-40B4-BE49-F238E27FC236}">
                  <a16:creationId xmlns:a16="http://schemas.microsoft.com/office/drawing/2014/main" id="{B2E6EB9B-1046-572F-1381-7E3E2F09DB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3709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0D7B25F-D591-1AD6-B769-585CA9EA1E6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28952" y="1870422"/>
            <a:ext cx="622096" cy="622096"/>
            <a:chOff x="10428952" y="1870422"/>
            <a:chExt cx="622096" cy="6220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91744-184F-7D3A-3700-4691E6EE3F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28952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22" name="Grafik 21" descr="Benutzer Silhouette">
              <a:extLst>
                <a:ext uri="{FF2B5EF4-FFF2-40B4-BE49-F238E27FC236}">
                  <a16:creationId xmlns:a16="http://schemas.microsoft.com/office/drawing/2014/main" id="{CBE25CA8-4D67-DB63-4605-DF94CA130FF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71310" y="1912780"/>
              <a:ext cx="537381" cy="537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5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4EF46F8B-729C-8289-47FF-C64AEEB1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mit Icons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F580B99-D17E-FD07-3F0C-1BAC92C21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1A0A865-FF11-6955-2B4E-942B5A01F6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680B0DA-9A18-0EF6-3744-7198667896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A86743A-1358-5843-CC34-C3F091B25E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163C476-3068-F8FA-CB66-4B2BCCF7CE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57515BC-2BB1-790C-F632-5C11D059B2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70945" y="1870422"/>
            <a:ext cx="622096" cy="622096"/>
            <a:chOff x="1140951" y="1870422"/>
            <a:chExt cx="622096" cy="62209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CE5A23-77A2-6D30-F88F-684FD2080F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409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5" name="Grafik 4" descr="Benutzer Silhouette">
              <a:extLst>
                <a:ext uri="{FF2B5EF4-FFF2-40B4-BE49-F238E27FC236}">
                  <a16:creationId xmlns:a16="http://schemas.microsoft.com/office/drawing/2014/main" id="{2CE6EB29-6787-9E9E-6579-B6B10F9DAC7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3308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A8AB85B-2179-2B31-C577-67246BA6A2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86145" y="1870422"/>
            <a:ext cx="622096" cy="622096"/>
            <a:chOff x="1140951" y="1870422"/>
            <a:chExt cx="622096" cy="6220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CA1C6C7-22B6-B87B-8A23-DAC64D7B96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409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Grafik 7" descr="Benutzer Silhouette">
              <a:extLst>
                <a:ext uri="{FF2B5EF4-FFF2-40B4-BE49-F238E27FC236}">
                  <a16:creationId xmlns:a16="http://schemas.microsoft.com/office/drawing/2014/main" id="{8EC33893-E6CE-BBBC-3127-87E04CECDC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3308" y="1912780"/>
              <a:ext cx="537381" cy="537381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E49DF6C-4F51-20F2-BB22-6E2FC2857B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501345" y="1870422"/>
            <a:ext cx="622096" cy="622096"/>
            <a:chOff x="1140951" y="1870422"/>
            <a:chExt cx="622096" cy="622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3E516A-287B-B82E-C0D0-67152BBA3D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140951" y="1870422"/>
              <a:ext cx="622096" cy="622096"/>
            </a:xfrm>
            <a:prstGeom prst="ellipse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1" name="Grafik 10" descr="Benutzer Silhouette">
              <a:extLst>
                <a:ext uri="{FF2B5EF4-FFF2-40B4-BE49-F238E27FC236}">
                  <a16:creationId xmlns:a16="http://schemas.microsoft.com/office/drawing/2014/main" id="{A8EE564D-53DD-49CA-0A54-EF87C6F85F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3308" y="1912780"/>
              <a:ext cx="537381" cy="537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9CC8C042-8D78-181D-F2AB-84F56563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mit Icons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65BB0F7-96FC-DD67-14CF-46F6B6F3B5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92784EE-E60D-7FE1-6AF7-9509A472F4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B7FF531-30E7-4025-962C-63CFB22C77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8B7F6BF2-FD2B-CB80-CFAC-34880A4FDB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8D9AB0E-35E7-5753-6FBD-E94CB9199E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CE7DEA-0B93-FE08-B727-DB8586F51B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98833A7E-37AF-0BB0-A08A-BF9B340E9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A6DA25D3-8764-49B6-391B-6DFEEFBA88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09AAF10-9F8A-DADE-1E69-A58A05EE7B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691B2DD-B1A5-3512-B556-AA70EF1F280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pic>
        <p:nvPicPr>
          <p:cNvPr id="4" name="Grafik 3" descr="Benutzer Silhouette">
            <a:extLst>
              <a:ext uri="{FF2B5EF4-FFF2-40B4-BE49-F238E27FC236}">
                <a16:creationId xmlns:a16="http://schemas.microsoft.com/office/drawing/2014/main" id="{CBDD91B0-D652-7289-3232-B32668C40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1713" y="2826316"/>
            <a:ext cx="910575" cy="910575"/>
          </a:xfrm>
          <a:prstGeom prst="rect">
            <a:avLst/>
          </a:prstGeom>
        </p:spPr>
      </p:pic>
      <p:pic>
        <p:nvPicPr>
          <p:cNvPr id="5" name="Grafik 4" descr="Benutzer Silhouette">
            <a:extLst>
              <a:ext uri="{FF2B5EF4-FFF2-40B4-BE49-F238E27FC236}">
                <a16:creationId xmlns:a16="http://schemas.microsoft.com/office/drawing/2014/main" id="{40688CF3-9A43-61E3-AC57-71DAECEE4D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8310" y="2826316"/>
            <a:ext cx="910575" cy="910575"/>
          </a:xfrm>
          <a:prstGeom prst="rect">
            <a:avLst/>
          </a:prstGeom>
        </p:spPr>
      </p:pic>
      <p:pic>
        <p:nvPicPr>
          <p:cNvPr id="6" name="Grafik 5" descr="Benutzer Silhouette">
            <a:extLst>
              <a:ext uri="{FF2B5EF4-FFF2-40B4-BE49-F238E27FC236}">
                <a16:creationId xmlns:a16="http://schemas.microsoft.com/office/drawing/2014/main" id="{235DF30C-975B-82F2-29B3-EC21C4F597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4908" y="2826316"/>
            <a:ext cx="910575" cy="910575"/>
          </a:xfrm>
          <a:prstGeom prst="rect">
            <a:avLst/>
          </a:prstGeom>
        </p:spPr>
      </p:pic>
      <p:pic>
        <p:nvPicPr>
          <p:cNvPr id="7" name="Grafik 6" descr="Benutzer Silhouette">
            <a:extLst>
              <a:ext uri="{FF2B5EF4-FFF2-40B4-BE49-F238E27FC236}">
                <a16:creationId xmlns:a16="http://schemas.microsoft.com/office/drawing/2014/main" id="{E48364E6-8DD1-9BC2-A6FF-F77470CBE6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1505" y="2826316"/>
            <a:ext cx="910575" cy="9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0E1B26D6-54A5-5861-552B-9D050ECF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Treppe mit Icons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CE44D36-E560-4D77-0E0B-4FD032BFC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45833F2-A173-97BC-101E-9BE49508EA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DB401E14-F693-12EE-1C80-D6B2A30F2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AD53BFE-CD94-0369-3F53-402555FD6E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74696C29-952F-5445-C4E8-C1C0462273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0F02842-906F-8F91-6E8B-8FFBD2DC77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A9556E4-4B33-EEDA-61FC-6B11EB64D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E979EC-0B2D-A306-036F-102C3FF3CD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Benutzer Silhouette">
            <a:extLst>
              <a:ext uri="{FF2B5EF4-FFF2-40B4-BE49-F238E27FC236}">
                <a16:creationId xmlns:a16="http://schemas.microsoft.com/office/drawing/2014/main" id="{9B46ED13-8F12-C648-29C1-387763AF95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905" y="3141884"/>
            <a:ext cx="910575" cy="910575"/>
          </a:xfrm>
          <a:prstGeom prst="rect">
            <a:avLst/>
          </a:prstGeom>
        </p:spPr>
      </p:pic>
      <p:pic>
        <p:nvPicPr>
          <p:cNvPr id="5" name="Grafik 4" descr="Benutzer Silhouette">
            <a:extLst>
              <a:ext uri="{FF2B5EF4-FFF2-40B4-BE49-F238E27FC236}">
                <a16:creationId xmlns:a16="http://schemas.microsoft.com/office/drawing/2014/main" id="{E6194441-19A9-5564-CCA9-741DFC617C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5506" y="2830177"/>
            <a:ext cx="910575" cy="910575"/>
          </a:xfrm>
          <a:prstGeom prst="rect">
            <a:avLst/>
          </a:prstGeom>
        </p:spPr>
      </p:pic>
      <p:pic>
        <p:nvPicPr>
          <p:cNvPr id="6" name="Grafik 5" descr="Benutzer Silhouette">
            <a:extLst>
              <a:ext uri="{FF2B5EF4-FFF2-40B4-BE49-F238E27FC236}">
                <a16:creationId xmlns:a16="http://schemas.microsoft.com/office/drawing/2014/main" id="{21696226-CAF5-1A1C-6E50-1443BF8870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3106" y="2518470"/>
            <a:ext cx="910575" cy="910575"/>
          </a:xfrm>
          <a:prstGeom prst="rect">
            <a:avLst/>
          </a:prstGeom>
        </p:spPr>
      </p:pic>
      <p:pic>
        <p:nvPicPr>
          <p:cNvPr id="7" name="Grafik 6" descr="Benutzer Silhouette">
            <a:extLst>
              <a:ext uri="{FF2B5EF4-FFF2-40B4-BE49-F238E27FC236}">
                <a16:creationId xmlns:a16="http://schemas.microsoft.com/office/drawing/2014/main" id="{40D50F5F-18EE-6180-99E3-CAAE109F58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0706" y="2206674"/>
            <a:ext cx="910575" cy="910575"/>
          </a:xfrm>
          <a:prstGeom prst="rect">
            <a:avLst/>
          </a:prstGeom>
        </p:spPr>
      </p:pic>
      <p:pic>
        <p:nvPicPr>
          <p:cNvPr id="8" name="Grafik 7" descr="Benutzer Silhouette">
            <a:extLst>
              <a:ext uri="{FF2B5EF4-FFF2-40B4-BE49-F238E27FC236}">
                <a16:creationId xmlns:a16="http://schemas.microsoft.com/office/drawing/2014/main" id="{79FE1B51-1DE5-6212-136B-3019024860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8306" y="1894967"/>
            <a:ext cx="910575" cy="910575"/>
          </a:xfrm>
          <a:prstGeom prst="rect">
            <a:avLst/>
          </a:prstGeom>
        </p:spPr>
      </p:pic>
      <p:pic>
        <p:nvPicPr>
          <p:cNvPr id="9" name="Grafik 8" descr="Benutzer Silhouette">
            <a:extLst>
              <a:ext uri="{FF2B5EF4-FFF2-40B4-BE49-F238E27FC236}">
                <a16:creationId xmlns:a16="http://schemas.microsoft.com/office/drawing/2014/main" id="{E4170059-6EAB-FA69-8228-5720470CD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5906" y="1583260"/>
            <a:ext cx="910575" cy="9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0F1F282-7B43-1792-6374-76A69D7A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DCF46DD-70D8-A772-ED8B-E97917274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FCEAC0-D702-D38D-04C3-D9EA6298E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CA2FA40-51F7-C0CD-EA60-DF88E0B597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8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E5C7267-7456-C222-2F59-9CB2BBAD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19FE70-9D1C-115C-019F-4CC277D8FC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290CAC-CD36-5420-F55D-99A1ABD223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Ziele</a:t>
            </a:r>
            <a:br>
              <a:rPr lang="de-DE" b="1" dirty="0"/>
            </a:br>
            <a:br>
              <a:rPr lang="de-DE" b="1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7E2181-BD57-2517-99E9-D6FC2E594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1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FFCF64ED-3930-9F25-7D07-CE1294E707F3}"/>
              </a:ext>
            </a:extLst>
          </p:cNvPr>
          <p:cNvSpPr/>
          <p:nvPr/>
        </p:nvSpPr>
        <p:spPr>
          <a:xfrm>
            <a:off x="623392" y="5188652"/>
            <a:ext cx="2736000" cy="1046064"/>
          </a:xfrm>
          <a:prstGeom prst="rect">
            <a:avLst/>
          </a:prstGeom>
          <a:solidFill>
            <a:srgbClr val="FFFFFF"/>
          </a:solidFill>
          <a:ln w="317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600"/>
              </a:lnSpc>
            </a:pPr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5838646-8DE0-1F72-BE7A-09A8630A6456}"/>
              </a:ext>
            </a:extLst>
          </p:cNvPr>
          <p:cNvSpPr/>
          <p:nvPr/>
        </p:nvSpPr>
        <p:spPr>
          <a:xfrm>
            <a:off x="3360592" y="5188652"/>
            <a:ext cx="2736000" cy="1047600"/>
          </a:xfrm>
          <a:prstGeom prst="rect">
            <a:avLst/>
          </a:prstGeom>
          <a:solidFill>
            <a:srgbClr val="CCCC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600"/>
              </a:lnSpc>
            </a:pPr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EC1BD33-9A18-F7E1-CEF3-9D60B2C7C2AD}"/>
              </a:ext>
            </a:extLst>
          </p:cNvPr>
          <p:cNvSpPr/>
          <p:nvPr/>
        </p:nvSpPr>
        <p:spPr>
          <a:xfrm>
            <a:off x="6097792" y="5188652"/>
            <a:ext cx="2736000" cy="1047600"/>
          </a:xfrm>
          <a:prstGeom prst="rect">
            <a:avLst/>
          </a:prstGeom>
          <a:solidFill>
            <a:srgbClr val="6666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600"/>
              </a:lnSpc>
            </a:pPr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D0A2AD0-E98A-FA6E-32BE-7C4C411E68C9}"/>
              </a:ext>
            </a:extLst>
          </p:cNvPr>
          <p:cNvSpPr/>
          <p:nvPr/>
        </p:nvSpPr>
        <p:spPr>
          <a:xfrm>
            <a:off x="8834993" y="5188652"/>
            <a:ext cx="2736000" cy="1047600"/>
          </a:xfrm>
          <a:prstGeom prst="rect">
            <a:avLst/>
          </a:prstGeom>
          <a:solidFill>
            <a:srgbClr val="0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600"/>
              </a:lnSpc>
            </a:pPr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E83405D-1F59-25E2-50D8-04516DA1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0688"/>
            <a:ext cx="10947600" cy="369332"/>
          </a:xfrm>
        </p:spPr>
        <p:txBody>
          <a:bodyPr/>
          <a:lstStyle/>
          <a:p>
            <a:r>
              <a:rPr lang="de-DE" dirty="0"/>
              <a:t>Farben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903EBDD-A941-B903-CE6B-6825011772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Farbwerte der Primär- und Sekundärfarben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A72F96-C3BC-DB64-4DBA-9D102DAF1F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78D1EA6-EAAB-B577-45F7-1EA17A14A3F4}"/>
              </a:ext>
            </a:extLst>
          </p:cNvPr>
          <p:cNvSpPr/>
          <p:nvPr/>
        </p:nvSpPr>
        <p:spPr>
          <a:xfrm>
            <a:off x="623392" y="1872001"/>
            <a:ext cx="2736000" cy="10476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2F498FD-81CC-9FD3-DEC8-82F44F41C2EA}"/>
              </a:ext>
            </a:extLst>
          </p:cNvPr>
          <p:cNvSpPr/>
          <p:nvPr/>
        </p:nvSpPr>
        <p:spPr>
          <a:xfrm>
            <a:off x="3359696" y="1872001"/>
            <a:ext cx="2736895" cy="1047600"/>
          </a:xfrm>
          <a:prstGeom prst="rect">
            <a:avLst/>
          </a:prstGeom>
          <a:solidFill>
            <a:srgbClr val="66BD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7F9911A-7BB4-2DB4-B44F-768889900046}"/>
              </a:ext>
            </a:extLst>
          </p:cNvPr>
          <p:cNvSpPr/>
          <p:nvPr/>
        </p:nvSpPr>
        <p:spPr>
          <a:xfrm>
            <a:off x="6097792" y="1872001"/>
            <a:ext cx="2736000" cy="1047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1210A32-F0D0-6684-847C-C3CDCB5F8483}"/>
              </a:ext>
            </a:extLst>
          </p:cNvPr>
          <p:cNvSpPr/>
          <p:nvPr/>
        </p:nvSpPr>
        <p:spPr>
          <a:xfrm>
            <a:off x="8834993" y="1872001"/>
            <a:ext cx="2736000" cy="1047600"/>
          </a:xfrm>
          <a:prstGeom prst="rect">
            <a:avLst/>
          </a:prstGeom>
          <a:solidFill>
            <a:srgbClr val="0073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602827D-0D08-D714-B6B9-0AB68B45CF63}"/>
              </a:ext>
            </a:extLst>
          </p:cNvPr>
          <p:cNvSpPr/>
          <p:nvPr/>
        </p:nvSpPr>
        <p:spPr>
          <a:xfrm>
            <a:off x="623392" y="2918064"/>
            <a:ext cx="2736000" cy="10476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835DB8E-3468-0430-6154-FFF40ECFE46B}"/>
              </a:ext>
            </a:extLst>
          </p:cNvPr>
          <p:cNvSpPr/>
          <p:nvPr/>
        </p:nvSpPr>
        <p:spPr>
          <a:xfrm>
            <a:off x="3359696" y="2918064"/>
            <a:ext cx="2736895" cy="1047600"/>
          </a:xfrm>
          <a:prstGeom prst="rect">
            <a:avLst/>
          </a:prstGeom>
          <a:solidFill>
            <a:srgbClr val="6684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54D8C00-F857-DA9E-C1E7-77C90BB7353D}"/>
              </a:ext>
            </a:extLst>
          </p:cNvPr>
          <p:cNvSpPr/>
          <p:nvPr/>
        </p:nvSpPr>
        <p:spPr>
          <a:xfrm>
            <a:off x="6097792" y="2918064"/>
            <a:ext cx="2736000" cy="1047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D30C932-196F-0679-AEF4-094E7CA8B082}"/>
              </a:ext>
            </a:extLst>
          </p:cNvPr>
          <p:cNvSpPr/>
          <p:nvPr/>
        </p:nvSpPr>
        <p:spPr>
          <a:xfrm>
            <a:off x="8834993" y="2918064"/>
            <a:ext cx="2736000" cy="1047600"/>
          </a:xfrm>
          <a:prstGeom prst="rect">
            <a:avLst/>
          </a:prstGeom>
          <a:solidFill>
            <a:srgbClr val="00284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6776B05-A6E5-8907-9FF4-1A676AE1EFDA}"/>
              </a:ext>
            </a:extLst>
          </p:cNvPr>
          <p:cNvSpPr/>
          <p:nvPr/>
        </p:nvSpPr>
        <p:spPr>
          <a:xfrm>
            <a:off x="623392" y="3964127"/>
            <a:ext cx="2736000" cy="1047600"/>
          </a:xfrm>
          <a:prstGeom prst="rect">
            <a:avLst/>
          </a:prstGeom>
          <a:solidFill>
            <a:srgbClr val="CFDEE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BEF87DD-09AF-62DD-2FB0-A1A143DE6131}"/>
              </a:ext>
            </a:extLst>
          </p:cNvPr>
          <p:cNvSpPr/>
          <p:nvPr/>
        </p:nvSpPr>
        <p:spPr>
          <a:xfrm>
            <a:off x="3359696" y="3964127"/>
            <a:ext cx="2736895" cy="1047600"/>
          </a:xfrm>
          <a:prstGeom prst="rect">
            <a:avLst/>
          </a:prstGeom>
          <a:solidFill>
            <a:srgbClr val="719C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AE4D4A2-4F20-E4E1-4601-5FCF125BE3EF}"/>
              </a:ext>
            </a:extLst>
          </p:cNvPr>
          <p:cNvSpPr/>
          <p:nvPr/>
        </p:nvSpPr>
        <p:spPr>
          <a:xfrm>
            <a:off x="6097791" y="3964127"/>
            <a:ext cx="2736000" cy="1047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9129C71-5816-877A-B4C4-797A28F2E284}"/>
              </a:ext>
            </a:extLst>
          </p:cNvPr>
          <p:cNvSpPr/>
          <p:nvPr/>
        </p:nvSpPr>
        <p:spPr>
          <a:xfrm>
            <a:off x="8834992" y="3964127"/>
            <a:ext cx="2736000" cy="1047600"/>
          </a:xfrm>
          <a:prstGeom prst="rect">
            <a:avLst/>
          </a:prstGeom>
          <a:solidFill>
            <a:srgbClr val="0E487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35271B7-6A5B-7860-26C6-4CF1B4F31370}"/>
              </a:ext>
            </a:extLst>
          </p:cNvPr>
          <p:cNvSpPr/>
          <p:nvPr/>
        </p:nvSpPr>
        <p:spPr>
          <a:xfrm>
            <a:off x="623392" y="5010190"/>
            <a:ext cx="10947600" cy="180000"/>
          </a:xfrm>
          <a:prstGeom prst="rect">
            <a:avLst/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de-DE" sz="12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Textplatzhalter 28">
            <a:extLst>
              <a:ext uri="{FF2B5EF4-FFF2-40B4-BE49-F238E27FC236}">
                <a16:creationId xmlns:a16="http://schemas.microsoft.com/office/drawing/2014/main" id="{166B087E-84B1-A5C2-C58F-C9B0FBAA1A5B}"/>
              </a:ext>
            </a:extLst>
          </p:cNvPr>
          <p:cNvSpPr txBox="1">
            <a:spLocks/>
          </p:cNvSpPr>
          <p:nvPr/>
        </p:nvSpPr>
        <p:spPr>
          <a:xfrm>
            <a:off x="761303" y="2402377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204 / 233 / 238</a:t>
            </a:r>
            <a:endParaRPr lang="de-DE" sz="1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#cce9ee</a:t>
            </a:r>
          </a:p>
        </p:txBody>
      </p:sp>
      <p:sp>
        <p:nvSpPr>
          <p:cNvPr id="38" name="Textplatzhalter 28">
            <a:extLst>
              <a:ext uri="{FF2B5EF4-FFF2-40B4-BE49-F238E27FC236}">
                <a16:creationId xmlns:a16="http://schemas.microsoft.com/office/drawing/2014/main" id="{CF3F94DC-61F4-475E-EC35-1AA8443B222C}"/>
              </a:ext>
            </a:extLst>
          </p:cNvPr>
          <p:cNvSpPr txBox="1">
            <a:spLocks/>
          </p:cNvSpPr>
          <p:nvPr/>
        </p:nvSpPr>
        <p:spPr>
          <a:xfrm>
            <a:off x="3498503" y="2402377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102 / 189 / 204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#66BDCC</a:t>
            </a:r>
          </a:p>
        </p:txBody>
      </p:sp>
      <p:sp>
        <p:nvSpPr>
          <p:cNvPr id="39" name="Textplatzhalter 28">
            <a:extLst>
              <a:ext uri="{FF2B5EF4-FFF2-40B4-BE49-F238E27FC236}">
                <a16:creationId xmlns:a16="http://schemas.microsoft.com/office/drawing/2014/main" id="{42C32021-3226-28CB-2A00-C68FFF7C4DDE}"/>
              </a:ext>
            </a:extLst>
          </p:cNvPr>
          <p:cNvSpPr txBox="1">
            <a:spLocks/>
          </p:cNvSpPr>
          <p:nvPr/>
        </p:nvSpPr>
        <p:spPr>
          <a:xfrm>
            <a:off x="6235703" y="2140767"/>
            <a:ext cx="1659600" cy="70788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Türkis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0 / 145 / 170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#0091aa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Textplatzhalter 28">
            <a:extLst>
              <a:ext uri="{FF2B5EF4-FFF2-40B4-BE49-F238E27FC236}">
                <a16:creationId xmlns:a16="http://schemas.microsoft.com/office/drawing/2014/main" id="{B5A11EF3-EAF9-E62A-E273-51AC3B0AE720}"/>
              </a:ext>
            </a:extLst>
          </p:cNvPr>
          <p:cNvSpPr txBox="1">
            <a:spLocks/>
          </p:cNvSpPr>
          <p:nvPr/>
        </p:nvSpPr>
        <p:spPr>
          <a:xfrm>
            <a:off x="8972904" y="2402377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0 / 115 / 135</a:t>
            </a:r>
            <a:endParaRPr lang="de-DE" sz="1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#007387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28">
            <a:extLst>
              <a:ext uri="{FF2B5EF4-FFF2-40B4-BE49-F238E27FC236}">
                <a16:creationId xmlns:a16="http://schemas.microsoft.com/office/drawing/2014/main" id="{A9E9F742-B4E9-C260-CC74-A417911AA6CE}"/>
              </a:ext>
            </a:extLst>
          </p:cNvPr>
          <p:cNvSpPr txBox="1">
            <a:spLocks/>
          </p:cNvSpPr>
          <p:nvPr/>
        </p:nvSpPr>
        <p:spPr>
          <a:xfrm>
            <a:off x="761303" y="3448440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204 / 214 / 221</a:t>
            </a: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#CCD6DD</a:t>
            </a:r>
          </a:p>
        </p:txBody>
      </p:sp>
      <p:sp>
        <p:nvSpPr>
          <p:cNvPr id="43" name="Textplatzhalter 28">
            <a:extLst>
              <a:ext uri="{FF2B5EF4-FFF2-40B4-BE49-F238E27FC236}">
                <a16:creationId xmlns:a16="http://schemas.microsoft.com/office/drawing/2014/main" id="{8F966901-CB34-3D00-4ECD-0CAC0FEF4B08}"/>
              </a:ext>
            </a:extLst>
          </p:cNvPr>
          <p:cNvSpPr txBox="1">
            <a:spLocks/>
          </p:cNvSpPr>
          <p:nvPr/>
        </p:nvSpPr>
        <p:spPr>
          <a:xfrm>
            <a:off x="3498503" y="3448440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102 / 132 / 153</a:t>
            </a:r>
            <a:endParaRPr lang="de-DE" sz="1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#668499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platzhalter 28">
            <a:extLst>
              <a:ext uri="{FF2B5EF4-FFF2-40B4-BE49-F238E27FC236}">
                <a16:creationId xmlns:a16="http://schemas.microsoft.com/office/drawing/2014/main" id="{9B8A5A10-4403-5E6F-0D44-341FB1D9EBB0}"/>
              </a:ext>
            </a:extLst>
          </p:cNvPr>
          <p:cNvSpPr txBox="1">
            <a:spLocks/>
          </p:cNvSpPr>
          <p:nvPr/>
        </p:nvSpPr>
        <p:spPr>
          <a:xfrm>
            <a:off x="6235703" y="3186830"/>
            <a:ext cx="1659600" cy="70788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Dunkelblau</a:t>
            </a:r>
            <a:endParaRPr lang="de-DE" sz="12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0 / 50 / 85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#003255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Textplatzhalter 28">
            <a:extLst>
              <a:ext uri="{FF2B5EF4-FFF2-40B4-BE49-F238E27FC236}">
                <a16:creationId xmlns:a16="http://schemas.microsoft.com/office/drawing/2014/main" id="{47B6EFA7-5DD2-EDF3-701F-374A018707B4}"/>
              </a:ext>
            </a:extLst>
          </p:cNvPr>
          <p:cNvSpPr txBox="1">
            <a:spLocks/>
          </p:cNvSpPr>
          <p:nvPr/>
        </p:nvSpPr>
        <p:spPr>
          <a:xfrm>
            <a:off x="8972904" y="3448440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0 / 40 / 68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#002844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platzhalter 28">
            <a:extLst>
              <a:ext uri="{FF2B5EF4-FFF2-40B4-BE49-F238E27FC236}">
                <a16:creationId xmlns:a16="http://schemas.microsoft.com/office/drawing/2014/main" id="{BADDA370-2454-E1F4-EBE1-2033402CC151}"/>
              </a:ext>
            </a:extLst>
          </p:cNvPr>
          <p:cNvSpPr txBox="1">
            <a:spLocks/>
          </p:cNvSpPr>
          <p:nvPr/>
        </p:nvSpPr>
        <p:spPr>
          <a:xfrm>
            <a:off x="761303" y="4494503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207 / 222 / 234</a:t>
            </a:r>
            <a:endParaRPr lang="de-DE" sz="1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</a:t>
            </a:r>
            <a:r>
              <a:rPr lang="de-DE" sz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cfdeea</a:t>
            </a:r>
            <a:endParaRPr lang="de-DE" sz="1200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Textplatzhalter 28">
            <a:extLst>
              <a:ext uri="{FF2B5EF4-FFF2-40B4-BE49-F238E27FC236}">
                <a16:creationId xmlns:a16="http://schemas.microsoft.com/office/drawing/2014/main" id="{6C21118A-E59B-4F26-C157-9B613274E8E5}"/>
              </a:ext>
            </a:extLst>
          </p:cNvPr>
          <p:cNvSpPr txBox="1">
            <a:spLocks/>
          </p:cNvSpPr>
          <p:nvPr/>
        </p:nvSpPr>
        <p:spPr>
          <a:xfrm>
            <a:off x="3498503" y="4494503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113 / 156 / 192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#719cc0</a:t>
            </a:r>
            <a:r>
              <a:rPr lang="de-DE" sz="12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200" dirty="0">
              <a:solidFill>
                <a:srgbClr val="FFFFF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Textplatzhalter 28">
            <a:extLst>
              <a:ext uri="{FF2B5EF4-FFF2-40B4-BE49-F238E27FC236}">
                <a16:creationId xmlns:a16="http://schemas.microsoft.com/office/drawing/2014/main" id="{44599CF0-3361-6450-AB4B-103FAED7F709}"/>
              </a:ext>
            </a:extLst>
          </p:cNvPr>
          <p:cNvSpPr txBox="1">
            <a:spLocks/>
          </p:cNvSpPr>
          <p:nvPr/>
        </p:nvSpPr>
        <p:spPr>
          <a:xfrm>
            <a:off x="6235703" y="4232893"/>
            <a:ext cx="1659600" cy="70788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Blau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17 / 90 / 150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#115a96</a:t>
            </a:r>
          </a:p>
        </p:txBody>
      </p:sp>
      <p:sp>
        <p:nvSpPr>
          <p:cNvPr id="49" name="Textplatzhalter 28">
            <a:extLst>
              <a:ext uri="{FF2B5EF4-FFF2-40B4-BE49-F238E27FC236}">
                <a16:creationId xmlns:a16="http://schemas.microsoft.com/office/drawing/2014/main" id="{D4D78131-C4DB-5AC4-8ED6-EB9E62F4BB9C}"/>
              </a:ext>
            </a:extLst>
          </p:cNvPr>
          <p:cNvSpPr txBox="1">
            <a:spLocks/>
          </p:cNvSpPr>
          <p:nvPr/>
        </p:nvSpPr>
        <p:spPr>
          <a:xfrm>
            <a:off x="8972904" y="4494503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14 / 72 / 119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#0e4877</a:t>
            </a:r>
          </a:p>
        </p:txBody>
      </p:sp>
      <p:sp>
        <p:nvSpPr>
          <p:cNvPr id="50" name="Textplatzhalter 28">
            <a:extLst>
              <a:ext uri="{FF2B5EF4-FFF2-40B4-BE49-F238E27FC236}">
                <a16:creationId xmlns:a16="http://schemas.microsoft.com/office/drawing/2014/main" id="{E14955EC-7A88-4101-FDB7-19397FEA445F}"/>
              </a:ext>
            </a:extLst>
          </p:cNvPr>
          <p:cNvSpPr txBox="1">
            <a:spLocks/>
          </p:cNvSpPr>
          <p:nvPr/>
        </p:nvSpPr>
        <p:spPr>
          <a:xfrm>
            <a:off x="761303" y="5719028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255 / 255 / 255</a:t>
            </a: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#FFFFFF</a:t>
            </a:r>
          </a:p>
        </p:txBody>
      </p:sp>
      <p:sp>
        <p:nvSpPr>
          <p:cNvPr id="51" name="Textplatzhalter 28">
            <a:extLst>
              <a:ext uri="{FF2B5EF4-FFF2-40B4-BE49-F238E27FC236}">
                <a16:creationId xmlns:a16="http://schemas.microsoft.com/office/drawing/2014/main" id="{C3F09489-FCBD-A46C-CF87-88F712A7A541}"/>
              </a:ext>
            </a:extLst>
          </p:cNvPr>
          <p:cNvSpPr txBox="1">
            <a:spLocks/>
          </p:cNvSpPr>
          <p:nvPr/>
        </p:nvSpPr>
        <p:spPr>
          <a:xfrm>
            <a:off x="3498503" y="5719028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204 / 204 / 204</a:t>
            </a:r>
            <a:endParaRPr lang="de-DE" sz="1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#CCCCCC</a:t>
            </a:r>
          </a:p>
        </p:txBody>
      </p:sp>
      <p:sp>
        <p:nvSpPr>
          <p:cNvPr id="52" name="Textplatzhalter 28">
            <a:extLst>
              <a:ext uri="{FF2B5EF4-FFF2-40B4-BE49-F238E27FC236}">
                <a16:creationId xmlns:a16="http://schemas.microsoft.com/office/drawing/2014/main" id="{5710E2A2-1E18-8D6B-2A64-E9498B836F29}"/>
              </a:ext>
            </a:extLst>
          </p:cNvPr>
          <p:cNvSpPr txBox="1">
            <a:spLocks/>
          </p:cNvSpPr>
          <p:nvPr/>
        </p:nvSpPr>
        <p:spPr>
          <a:xfrm>
            <a:off x="6235703" y="5719028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102 / 102 / 102</a:t>
            </a:r>
            <a:endParaRPr lang="de-DE" sz="1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#666666</a:t>
            </a:r>
          </a:p>
        </p:txBody>
      </p:sp>
      <p:sp>
        <p:nvSpPr>
          <p:cNvPr id="53" name="Textplatzhalter 28">
            <a:extLst>
              <a:ext uri="{FF2B5EF4-FFF2-40B4-BE49-F238E27FC236}">
                <a16:creationId xmlns:a16="http://schemas.microsoft.com/office/drawing/2014/main" id="{25E4B9B5-6424-F58C-F4B6-B5636E2D8511}"/>
              </a:ext>
            </a:extLst>
          </p:cNvPr>
          <p:cNvSpPr txBox="1">
            <a:spLocks/>
          </p:cNvSpPr>
          <p:nvPr/>
        </p:nvSpPr>
        <p:spPr>
          <a:xfrm>
            <a:off x="8972904" y="5719028"/>
            <a:ext cx="1659600" cy="4462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RGB 0 / 0 / 0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HEX #000000</a:t>
            </a:r>
          </a:p>
        </p:txBody>
      </p:sp>
    </p:spTree>
    <p:extLst>
      <p:ext uri="{BB962C8B-B14F-4D97-AF65-F5344CB8AC3E}">
        <p14:creationId xmlns:p14="http://schemas.microsoft.com/office/powerpoint/2010/main" val="26170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CD736A6F-6BC7-86A9-1F20-2DF57DA4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2CA6054-3269-5994-EA33-2459CB1E4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2D07287-C2B9-7707-3539-496223EDB2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81186D4-585A-72A8-BA99-2011C65FE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2D86736-00D7-F2CA-0FD3-205FF28321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62A3BCB-6534-423A-C301-636711F0B9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5B5578-66F1-8CDB-56A7-407E01EAEB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3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05C910A-5183-DF6E-724F-F054E9A7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3A7DDD-1559-CDBA-E964-0B7DB5C0C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34751C9-E61A-E90B-B79C-FD5591EDF9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Ziele</a:t>
            </a:r>
            <a:br>
              <a:rPr lang="de-DE" b="1" dirty="0"/>
            </a:br>
            <a:br>
              <a:rPr lang="de-DE" b="1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8263BA-4B2D-044A-9D00-7B4FE8201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1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315B3C06-7F97-55BF-DFB5-47F03D42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4C5F3DC-3960-8412-C747-66A6F88E08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74DFAC6-6408-3D72-F8DA-F5234F022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40D2A36-C598-7B87-68D1-CD1CA10C0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B2838C5-D98F-EB43-3A0E-79E20177A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606C667-00D7-EC33-85E2-318FAD3B1F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300999B-78CE-611C-9B52-6E72AC6724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A674FD4-B38A-DAA6-F0AC-3DE5AD3DB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81CB115-0D9C-5F79-1FF3-DDF8CF2D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Pyramide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0E161AB-580B-4969-5C33-57E1D1381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07AD4CA-7CB1-D7CD-FE86-8E7D0D02E6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8140EA5-F7FA-E64F-8021-0133F9F45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1681854-64FC-5DEF-CD42-33977A2D6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br>
              <a:rPr lang="de-DE" dirty="0"/>
            </a:b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1652EE-7896-0C3B-313F-36726B6AF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9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A924803-14B1-2447-0175-4341F8D5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Zitate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EF2D21-F758-79BD-045D-F069AB5D9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A145324-60EE-01E4-CDA6-56C4BD46D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60CF022-5872-58B0-A903-0BF61DA06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EF8FFA1-26B0-7D23-7DBB-FB26F00D84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42EF02-E41F-BC4E-8A3E-D3BF115499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7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4265BCBA-34E1-960A-8199-32EA8335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Zahnräder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56A9CBF-A069-F228-9240-304CCF2B9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9D6680A6-CE3F-1AAB-3823-E2A1CC0B5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61A1E59-5E0D-801F-EB14-D3E9EC1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FF1AB34-A07D-8751-A1C7-E6E3636990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0086004-535B-8FF4-736E-11A9CC9795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1888A765-0A3E-B7D3-CA20-711709830B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DE1144-0A8B-A4E9-A563-490C06FE70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7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67395A1E-AEAD-0816-89C1-DF63E608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Zahnräder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C8FCF3C-C31F-7411-C611-84C46D0AC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4685DDC-B312-9167-3DFB-521B447644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F91F4F3C-E457-F360-DB5B-A28EE32F52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A59785-3079-77D3-D11E-F705B4C0F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41A2FE9-F0B1-3E37-9A4A-6A9C3BD86D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B04F16C-A4F5-019A-A0C0-DEB1CDA5F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8C4E41B3-8E07-3EDC-04B0-F7B15AACD8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73B8BB-B7F0-80E0-802E-87BADC4E12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2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1C1A249D-7524-4D04-CEAF-C536D048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Dynamischer Prozess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2EE4917D-9DD2-985F-B7C3-86BB1498C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F7B3F6B0-BD1E-6C83-D5BB-BE1CC5F81C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32D7AFC-EDA3-465C-4791-DC33EBF349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1688C3-EAA8-96D4-E519-E19E5C9E6C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D1266D22-2009-4B48-FD08-6DBD885F7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C0049B1F-479E-D681-FC97-6231EEE998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B7FCF82A-D5B7-6404-8347-569475DFEE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E0FE774E-2D0C-CD0D-E92F-77D8FD63B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1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7D63F9CC-60F7-6B23-D988-DE8A9C66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Dynamischer Prozess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40276D6-69BB-54BD-BDC7-14FA71A6E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8F24896-76BF-E343-C0F6-31F1DF4705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91BAB45F-6584-1D03-F7F8-C0D4FEAC2F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D5779D-D296-4657-CE75-FFF49E29D1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FDC60FC6-DB60-7171-B10A-F06AF9857F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BA95F98F-A500-F367-28D9-DED72D24CD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321C8656-8371-442A-6544-86F6E0D9E4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589BFBFB-2298-402A-812F-2147D20F4F0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781A25D8-EAFA-E9FE-11F5-C20C05EA33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4B5F95EE-E624-076A-16F9-9791353018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A6AC721-69E7-E5EF-715D-CF6B9F939B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C0825ABD-5318-8EC3-B8A5-2955DA91904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E8016AD7-0827-75D0-F3A5-8DF1039691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C4FD2CCB-CA60-3C33-FA20-6781E9CFB23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7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00DBE27F-3F53-7F55-D3CA-534E069E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Nummerierter Prozess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33E8464-AC00-F96E-048A-000E94DD1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993E04B-1271-00DA-5601-F9E205BFB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0AF9EFD-280C-5495-7196-7C59FAA32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A4E0BB-F469-69F8-1B0D-34475FF845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9951AF1-AB94-D4A6-8030-84F0851DBE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9D43ADD2-2CE1-86A6-0987-5492ADA53E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6F8771BB-C170-1776-06DC-DF76383A99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BC84AADE-7414-75C1-5449-681D77D5F8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4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DE9F06-4049-C453-F003-B45133D1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fotografisch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511A21-1CC2-964E-13DA-BF08E4713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D58A8E-D46B-17A0-EA1D-2B88004F2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4" descr="Ein Bild, das Person, Kleidung, Anzug, Krawatte enthält.&#10;&#10;Automatisch generierte Beschreibung">
            <a:extLst>
              <a:ext uri="{FF2B5EF4-FFF2-40B4-BE49-F238E27FC236}">
                <a16:creationId xmlns:a16="http://schemas.microsoft.com/office/drawing/2014/main" id="{F3E2A85B-6C4E-4F60-B270-B05E057ACAC5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l="13832" r="13832"/>
          <a:stretch/>
        </p:blipFill>
        <p:spPr>
          <a:xfrm>
            <a:off x="6194425" y="0"/>
            <a:ext cx="5997575" cy="6235700"/>
          </a:xfrm>
        </p:spPr>
      </p:pic>
    </p:spTree>
    <p:extLst>
      <p:ext uri="{BB962C8B-B14F-4D97-AF65-F5344CB8AC3E}">
        <p14:creationId xmlns:p14="http://schemas.microsoft.com/office/powerpoint/2010/main" val="9173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C66FD99D-4430-4681-D0C8-9E8CE19F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Nummerierter Prozess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5F88366-E372-2FB2-9A46-7D3F090F5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71DBF2D-CDE9-7CC9-7E35-CA730FF3E0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22A79AA-9F58-46F1-759C-9F6E648EC4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6EE62D-3BC9-106A-3F5C-894C3826F8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7B54147-68CC-4DE0-455D-14E7C72261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E4DBDEF-3DED-4122-6DF8-78EAB54321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1FDE98CA-3E61-CF00-93E0-E571A9B8D5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9167807A-1B02-800A-DE3F-4B4956930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F4B0B50-15C1-A97E-A274-F4ACB7DD246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93F5970F-C911-648B-E425-E3317F488C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8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7DFECEA0-6C80-9700-021E-BAE363E0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Projektphasen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5A4FEC90-E715-25D0-2921-78E068245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8AF1301C-BC86-D41F-6991-63CC250D81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EE9E32D-3A62-4FE9-66CF-E7B8652656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6E0B48-D4CD-B2CE-7025-393979544FB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FB7036D4-FB05-DA6C-0BCA-2B85A22B13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3F285F5F-95D3-632D-0949-A0A3E4D4B8F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4C485F13-611E-0B9A-4543-8861833FF4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A8E4DBC5-36B7-FEF8-3FE7-F4A3B159DEB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C33ABC72-8022-8A8B-3E3E-8C2281BEAC9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73034810-DD7E-16C3-14B0-98852B4CA4B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D4B4C42F-C52F-FAD4-C956-57CCE4C9E1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D359ACFA-49E0-F956-1315-64E25B7B9D8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42CFD3CD-988E-60F2-F8E4-EE1A02B1536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81653E55-CBDF-D55D-54BF-E52538CC6C5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E450FA1C-2EDD-432C-F61E-2461F5C0426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15CCA140-D282-8785-6666-69637B630EE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C6A34D83-7CD5-D15D-9789-68C0BFCE0D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99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>
            <a:extLst>
              <a:ext uri="{FF2B5EF4-FFF2-40B4-BE49-F238E27FC236}">
                <a16:creationId xmlns:a16="http://schemas.microsoft.com/office/drawing/2014/main" id="{0215DC11-48EE-D78F-9E78-D08B78F9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im Detail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A8F15C5-4136-EF8E-65EC-412850899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6DBC49E8-248A-0612-0AE0-F0B9A5F8F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34EAE95-2561-B505-804F-46B0757B72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866AE57D-89D8-90F5-FD3D-C6A441391A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F27C259-E4B0-362F-AECA-80256494A6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DE97FA-897F-B52D-4E98-23E84F0066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EE7EC7F9-5741-4538-5185-F9FEEE8E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im Detail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5CF40E-5364-300F-FB7D-064C8C7E2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76FFC12-D1DE-0E7A-88CF-886EFEDABC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2D11D76-310F-6627-ECDA-B58C5634CF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D71DFB9-6F33-3F85-6385-19BFCB268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EE4EF1A-16C6-6FE6-DA34-C3C878D618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F2D39E-CE74-68D8-1576-985A5B78E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D944C84-B31F-E924-FF18-9088C4DC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im Detail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4F68CF7-826C-5007-CE09-3E9B30D29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2DF00AA-362D-172E-8736-E2101D45EA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3DC32E5-F92E-82FB-CD12-02E40A35EB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4BDC3F3-54FB-F726-E6FF-DFB96C2EF6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2628551E-8DFB-77A7-C827-1ED25339CB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FE483A-1B91-4942-25C8-8369C86621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4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F94E26CF-4894-3E81-4C8D-2438170B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Kreislauf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8D6A6E4-BD14-7C19-42A7-05D2B6749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3867CF4-ACC1-1E7F-4B8A-5FE822290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3D6BF13-ACCD-F7C9-B99B-1CA12367BE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5" name="easyObject_circleFlow">
            <a:extLst>
              <a:ext uri="{FF2B5EF4-FFF2-40B4-BE49-F238E27FC236}">
                <a16:creationId xmlns:a16="http://schemas.microsoft.com/office/drawing/2014/main" id="{33F7C9FE-2A2D-6747-2D1F-D13D154C9AE9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1"/>
            </p:custDataLst>
          </p:nvPr>
        </p:nvGrpSpPr>
        <p:grpSpPr>
          <a:xfrm>
            <a:off x="1055440" y="1871999"/>
            <a:ext cx="4365312" cy="4365312"/>
            <a:chOff x="406659" y="1699614"/>
            <a:chExt cx="4322361" cy="4322361"/>
          </a:xfrm>
        </p:grpSpPr>
        <p:sp>
          <p:nvSpPr>
            <p:cNvPr id="16" name="easyItem_circlePart_Background" hidden="1">
              <a:extLst>
                <a:ext uri="{FF2B5EF4-FFF2-40B4-BE49-F238E27FC236}">
                  <a16:creationId xmlns:a16="http://schemas.microsoft.com/office/drawing/2014/main" id="{7648C713-01CF-7A56-159D-C2154EDD12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406659" y="1699614"/>
              <a:ext cx="4322361" cy="4322361"/>
            </a:xfrm>
            <a:prstGeom prst="rect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 err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easyItem_text_Template" hidden="1">
              <a:extLst>
                <a:ext uri="{FF2B5EF4-FFF2-40B4-BE49-F238E27FC236}">
                  <a16:creationId xmlns:a16="http://schemas.microsoft.com/office/drawing/2014/main" id="{FA0756A6-475D-A10E-0B63-9CD5C384C5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4274" y="1967225"/>
              <a:ext cx="3787255" cy="37872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prstTxWarp prst="textArchUp">
                <a:avLst>
                  <a:gd name="adj" fmla="val 10787442"/>
                </a:avLst>
              </a:prstTxWarp>
              <a:spAutoFit/>
            </a:bodyPr>
            <a:lstStyle/>
            <a:p>
              <a:pPr algn="ctr"/>
              <a:r>
                <a:rPr lang="de-DE" b="1">
                  <a:solidFill>
                    <a:srgbClr val="FFFFFF"/>
                  </a:solidFill>
                  <a:latin typeface="Arial" panose="020B0604020202020204" pitchFamily="34" charset="0"/>
                </a:rPr>
                <a:t>Text</a:t>
              </a:r>
              <a:endParaRPr lang="de-DE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easyItem_circlePart_Template" hidden="1">
              <a:extLst>
                <a:ext uri="{FF2B5EF4-FFF2-40B4-BE49-F238E27FC236}">
                  <a16:creationId xmlns:a16="http://schemas.microsoft.com/office/drawing/2014/main" id="{2EA76169-62F9-11F8-B183-CB7D5102DD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746140" y="3851496"/>
              <a:ext cx="1494063" cy="280926"/>
            </a:xfrm>
            <a:custGeom>
              <a:avLst/>
              <a:gdLst>
                <a:gd name="connsiteX0" fmla="*/ 0 w 896293"/>
                <a:gd name="connsiteY0" fmla="*/ 0 h 479834"/>
                <a:gd name="connsiteX1" fmla="*/ 896293 w 896293"/>
                <a:gd name="connsiteY1" fmla="*/ 0 h 479834"/>
                <a:gd name="connsiteX2" fmla="*/ 651849 w 896293"/>
                <a:gd name="connsiteY2" fmla="*/ 479834 h 479834"/>
                <a:gd name="connsiteX3" fmla="*/ 108641 w 896293"/>
                <a:gd name="connsiteY3" fmla="*/ 452674 h 479834"/>
                <a:gd name="connsiteX4" fmla="*/ 0 w 896293"/>
                <a:gd name="connsiteY4" fmla="*/ 0 h 479834"/>
                <a:gd name="connsiteX0" fmla="*/ 0 w 1379369"/>
                <a:gd name="connsiteY0" fmla="*/ 237370 h 479834"/>
                <a:gd name="connsiteX1" fmla="*/ 1379369 w 1379369"/>
                <a:gd name="connsiteY1" fmla="*/ 0 h 479834"/>
                <a:gd name="connsiteX2" fmla="*/ 1134925 w 1379369"/>
                <a:gd name="connsiteY2" fmla="*/ 479834 h 479834"/>
                <a:gd name="connsiteX3" fmla="*/ 591717 w 1379369"/>
                <a:gd name="connsiteY3" fmla="*/ 452674 h 479834"/>
                <a:gd name="connsiteX4" fmla="*/ 483076 w 1379369"/>
                <a:gd name="connsiteY4" fmla="*/ 0 h 479834"/>
                <a:gd name="connsiteX0" fmla="*/ 0 w 1134925"/>
                <a:gd name="connsiteY0" fmla="*/ 1307333 h 1549797"/>
                <a:gd name="connsiteX1" fmla="*/ 0 w 1134925"/>
                <a:gd name="connsiteY1" fmla="*/ 0 h 1549797"/>
                <a:gd name="connsiteX2" fmla="*/ 1134925 w 1134925"/>
                <a:gd name="connsiteY2" fmla="*/ 1549797 h 1549797"/>
                <a:gd name="connsiteX3" fmla="*/ 591717 w 1134925"/>
                <a:gd name="connsiteY3" fmla="*/ 1522637 h 1549797"/>
                <a:gd name="connsiteX4" fmla="*/ 483076 w 1134925"/>
                <a:gd name="connsiteY4" fmla="*/ 1069963 h 1549797"/>
                <a:gd name="connsiteX0" fmla="*/ 0 w 591717"/>
                <a:gd name="connsiteY0" fmla="*/ 1307333 h 1522637"/>
                <a:gd name="connsiteX1" fmla="*/ 0 w 591717"/>
                <a:gd name="connsiteY1" fmla="*/ 0 h 1522637"/>
                <a:gd name="connsiteX2" fmla="*/ 226437 w 591717"/>
                <a:gd name="connsiteY2" fmla="*/ 130734 h 1522637"/>
                <a:gd name="connsiteX3" fmla="*/ 591717 w 591717"/>
                <a:gd name="connsiteY3" fmla="*/ 1522637 h 1522637"/>
                <a:gd name="connsiteX4" fmla="*/ 483076 w 591717"/>
                <a:gd name="connsiteY4" fmla="*/ 1069963 h 1522637"/>
                <a:gd name="connsiteX0" fmla="*/ 0 w 483076"/>
                <a:gd name="connsiteY0" fmla="*/ 1307333 h 1307333"/>
                <a:gd name="connsiteX1" fmla="*/ 0 w 483076"/>
                <a:gd name="connsiteY1" fmla="*/ 0 h 1307333"/>
                <a:gd name="connsiteX2" fmla="*/ 226437 w 483076"/>
                <a:gd name="connsiteY2" fmla="*/ 130734 h 1307333"/>
                <a:gd name="connsiteX3" fmla="*/ 226437 w 483076"/>
                <a:gd name="connsiteY3" fmla="*/ 1176600 h 1307333"/>
                <a:gd name="connsiteX4" fmla="*/ 483076 w 483076"/>
                <a:gd name="connsiteY4" fmla="*/ 1069963 h 1307333"/>
                <a:gd name="connsiteX0" fmla="*/ 0 w 226437"/>
                <a:gd name="connsiteY0" fmla="*/ 1307333 h 1307334"/>
                <a:gd name="connsiteX1" fmla="*/ 0 w 226437"/>
                <a:gd name="connsiteY1" fmla="*/ 0 h 1307334"/>
                <a:gd name="connsiteX2" fmla="*/ 226437 w 226437"/>
                <a:gd name="connsiteY2" fmla="*/ 130734 h 1307334"/>
                <a:gd name="connsiteX3" fmla="*/ 226437 w 226437"/>
                <a:gd name="connsiteY3" fmla="*/ 1176600 h 1307334"/>
                <a:gd name="connsiteX4" fmla="*/ 0 w 226437"/>
                <a:gd name="connsiteY4" fmla="*/ 1307334 h 1307334"/>
                <a:gd name="connsiteX0" fmla="*/ 0 w 357040"/>
                <a:gd name="connsiteY0" fmla="*/ 315303 h 1307334"/>
                <a:gd name="connsiteX1" fmla="*/ 130603 w 357040"/>
                <a:gd name="connsiteY1" fmla="*/ 0 h 1307334"/>
                <a:gd name="connsiteX2" fmla="*/ 357040 w 357040"/>
                <a:gd name="connsiteY2" fmla="*/ 130734 h 1307334"/>
                <a:gd name="connsiteX3" fmla="*/ 357040 w 357040"/>
                <a:gd name="connsiteY3" fmla="*/ 1176600 h 1307334"/>
                <a:gd name="connsiteX4" fmla="*/ 130603 w 357040"/>
                <a:gd name="connsiteY4" fmla="*/ 1307334 h 1307334"/>
                <a:gd name="connsiteX0" fmla="*/ 0 w 924425"/>
                <a:gd name="connsiteY0" fmla="*/ 924425 h 1916456"/>
                <a:gd name="connsiteX1" fmla="*/ 924425 w 924425"/>
                <a:gd name="connsiteY1" fmla="*/ 0 h 1916456"/>
                <a:gd name="connsiteX2" fmla="*/ 357040 w 924425"/>
                <a:gd name="connsiteY2" fmla="*/ 739856 h 1916456"/>
                <a:gd name="connsiteX3" fmla="*/ 357040 w 924425"/>
                <a:gd name="connsiteY3" fmla="*/ 1785722 h 1916456"/>
                <a:gd name="connsiteX4" fmla="*/ 130603 w 924425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357040 w 992098"/>
                <a:gd name="connsiteY3" fmla="*/ 1785722 h 1916456"/>
                <a:gd name="connsiteX4" fmla="*/ 130603 w 992098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252557 w 992098"/>
                <a:gd name="connsiteY3" fmla="*/ 992098 h 1916456"/>
                <a:gd name="connsiteX4" fmla="*/ 130603 w 992098"/>
                <a:gd name="connsiteY4" fmla="*/ 1916456 h 1916456"/>
                <a:gd name="connsiteX0" fmla="*/ 1 w 992099"/>
                <a:gd name="connsiteY0" fmla="*/ 924425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992099"/>
                <a:gd name="connsiteY0" fmla="*/ 130604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992099 w 1916455"/>
                <a:gd name="connsiteY2" fmla="*/ 121954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1785722 w 1916455"/>
                <a:gd name="connsiteY2" fmla="*/ 226437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793821"/>
                <a:gd name="connsiteX1" fmla="*/ 1916455 w 1916455"/>
                <a:gd name="connsiteY1" fmla="*/ 0 h 793821"/>
                <a:gd name="connsiteX2" fmla="*/ 1785722 w 1916455"/>
                <a:gd name="connsiteY2" fmla="*/ 226437 h 793821"/>
                <a:gd name="connsiteX3" fmla="*/ 739856 w 1916455"/>
                <a:gd name="connsiteY3" fmla="*/ 226437 h 793821"/>
                <a:gd name="connsiteX4" fmla="*/ 0 w 1916455"/>
                <a:gd name="connsiteY4" fmla="*/ 793821 h 793821"/>
                <a:gd name="connsiteX0" fmla="*/ 0 w 1307333"/>
                <a:gd name="connsiteY0" fmla="*/ 0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3"/>
                <a:gd name="connsiteY0" fmla="*/ 1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6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5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5"/>
                <a:gd name="connsiteX1" fmla="*/ 1307334 w 1307334"/>
                <a:gd name="connsiteY1" fmla="*/ 0 h 226435"/>
                <a:gd name="connsiteX2" fmla="*/ 1176600 w 1307334"/>
                <a:gd name="connsiteY2" fmla="*/ 226435 h 226435"/>
                <a:gd name="connsiteX3" fmla="*/ 130732 w 1307334"/>
                <a:gd name="connsiteY3" fmla="*/ 226435 h 226435"/>
                <a:gd name="connsiteX4" fmla="*/ 0 w 1307334"/>
                <a:gd name="connsiteY4" fmla="*/ 0 h 226435"/>
                <a:gd name="connsiteX0" fmla="*/ 1 w 1307335"/>
                <a:gd name="connsiteY0" fmla="*/ 0 h 226435"/>
                <a:gd name="connsiteX1" fmla="*/ 1307335 w 1307335"/>
                <a:gd name="connsiteY1" fmla="*/ 0 h 226435"/>
                <a:gd name="connsiteX2" fmla="*/ 1176601 w 1307335"/>
                <a:gd name="connsiteY2" fmla="*/ 226435 h 226435"/>
                <a:gd name="connsiteX3" fmla="*/ 130733 w 1307335"/>
                <a:gd name="connsiteY3" fmla="*/ 226435 h 226435"/>
                <a:gd name="connsiteX4" fmla="*/ 0 w 1307335"/>
                <a:gd name="connsiteY4" fmla="*/ 0 h 226435"/>
                <a:gd name="connsiteX0" fmla="*/ 1 w 1307335"/>
                <a:gd name="connsiteY0" fmla="*/ 0 h 226436"/>
                <a:gd name="connsiteX1" fmla="*/ 1307335 w 1307335"/>
                <a:gd name="connsiteY1" fmla="*/ 1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6"/>
                <a:gd name="connsiteX1" fmla="*/ 1307335 w 1307335"/>
                <a:gd name="connsiteY1" fmla="*/ 0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3 w 1307335"/>
                <a:gd name="connsiteY3" fmla="*/ 226436 h 226437"/>
                <a:gd name="connsiteX4" fmla="*/ 0 w 1307335"/>
                <a:gd name="connsiteY4" fmla="*/ 1 h 226437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4 w 1307335"/>
                <a:gd name="connsiteY3" fmla="*/ 226437 h 226437"/>
                <a:gd name="connsiteX4" fmla="*/ 0 w 1307335"/>
                <a:gd name="connsiteY4" fmla="*/ 1 h 226437"/>
                <a:gd name="connsiteX0" fmla="*/ 0 w 1307334"/>
                <a:gd name="connsiteY0" fmla="*/ 0 h 226437"/>
                <a:gd name="connsiteX1" fmla="*/ 1307334 w 1307334"/>
                <a:gd name="connsiteY1" fmla="*/ 0 h 226437"/>
                <a:gd name="connsiteX2" fmla="*/ 1176601 w 1307334"/>
                <a:gd name="connsiteY2" fmla="*/ 226437 h 226437"/>
                <a:gd name="connsiteX3" fmla="*/ 130733 w 1307334"/>
                <a:gd name="connsiteY3" fmla="*/ 226437 h 226437"/>
                <a:gd name="connsiteX4" fmla="*/ 0 w 1307334"/>
                <a:gd name="connsiteY4" fmla="*/ 0 h 226437"/>
                <a:gd name="connsiteX0" fmla="*/ 0 w 2157102"/>
                <a:gd name="connsiteY0" fmla="*/ 191372 h 226437"/>
                <a:gd name="connsiteX1" fmla="*/ 2157102 w 2157102"/>
                <a:gd name="connsiteY1" fmla="*/ 0 h 226437"/>
                <a:gd name="connsiteX2" fmla="*/ 2026369 w 2157102"/>
                <a:gd name="connsiteY2" fmla="*/ 226437 h 226437"/>
                <a:gd name="connsiteX3" fmla="*/ 980501 w 2157102"/>
                <a:gd name="connsiteY3" fmla="*/ 226437 h 226437"/>
                <a:gd name="connsiteX4" fmla="*/ 849768 w 2157102"/>
                <a:gd name="connsiteY4" fmla="*/ 0 h 226437"/>
                <a:gd name="connsiteX0" fmla="*/ 0 w 2026369"/>
                <a:gd name="connsiteY0" fmla="*/ 191372 h 226437"/>
                <a:gd name="connsiteX1" fmla="*/ 1438068 w 2026369"/>
                <a:gd name="connsiteY1" fmla="*/ 191372 h 226437"/>
                <a:gd name="connsiteX2" fmla="*/ 2026369 w 2026369"/>
                <a:gd name="connsiteY2" fmla="*/ 226437 h 226437"/>
                <a:gd name="connsiteX3" fmla="*/ 980501 w 2026369"/>
                <a:gd name="connsiteY3" fmla="*/ 226437 h 226437"/>
                <a:gd name="connsiteX4" fmla="*/ 849768 w 2026369"/>
                <a:gd name="connsiteY4" fmla="*/ 0 h 226437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980501 w 1438068"/>
                <a:gd name="connsiteY3" fmla="*/ 226437 h 440453"/>
                <a:gd name="connsiteX4" fmla="*/ 849768 w 1438068"/>
                <a:gd name="connsiteY4" fmla="*/ 0 h 440453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143808 w 1438068"/>
                <a:gd name="connsiteY3" fmla="*/ 440453 h 440453"/>
                <a:gd name="connsiteX4" fmla="*/ 849768 w 1438068"/>
                <a:gd name="connsiteY4" fmla="*/ 0 h 440453"/>
                <a:gd name="connsiteX0" fmla="*/ 0 w 1438068"/>
                <a:gd name="connsiteY0" fmla="*/ 0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8 w 1438068"/>
                <a:gd name="connsiteY3" fmla="*/ 249081 h 249081"/>
                <a:gd name="connsiteX4" fmla="*/ 1 w 1438068"/>
                <a:gd name="connsiteY4" fmla="*/ 0 h 249081"/>
                <a:gd name="connsiteX0" fmla="*/ 1 w 1438067"/>
                <a:gd name="connsiteY0" fmla="*/ 95685 h 249081"/>
                <a:gd name="connsiteX1" fmla="*/ 1438067 w 1438067"/>
                <a:gd name="connsiteY1" fmla="*/ 0 h 249081"/>
                <a:gd name="connsiteX2" fmla="*/ 1294261 w 1438067"/>
                <a:gd name="connsiteY2" fmla="*/ 249081 h 249081"/>
                <a:gd name="connsiteX3" fmla="*/ 143807 w 1438067"/>
                <a:gd name="connsiteY3" fmla="*/ 249081 h 249081"/>
                <a:gd name="connsiteX4" fmla="*/ 0 w 1438067"/>
                <a:gd name="connsiteY4" fmla="*/ 0 h 249081"/>
                <a:gd name="connsiteX0" fmla="*/ 1 w 1438069"/>
                <a:gd name="connsiteY0" fmla="*/ 95685 h 249081"/>
                <a:gd name="connsiteX1" fmla="*/ 1438069 w 1438069"/>
                <a:gd name="connsiteY1" fmla="*/ 95685 h 249081"/>
                <a:gd name="connsiteX2" fmla="*/ 1294261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7 w 1438069"/>
                <a:gd name="connsiteY3" fmla="*/ 249081 h 344766"/>
                <a:gd name="connsiteX4" fmla="*/ 0 w 1438069"/>
                <a:gd name="connsiteY4" fmla="*/ 0 h 344766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8 w 1438069"/>
                <a:gd name="connsiteY3" fmla="*/ 344765 h 344766"/>
                <a:gd name="connsiteX4" fmla="*/ 0 w 1438069"/>
                <a:gd name="connsiteY4" fmla="*/ 0 h 344766"/>
                <a:gd name="connsiteX0" fmla="*/ 0 w 1438068"/>
                <a:gd name="connsiteY0" fmla="*/ 1 h 249082"/>
                <a:gd name="connsiteX1" fmla="*/ 1438068 w 1438068"/>
                <a:gd name="connsiteY1" fmla="*/ 1 h 249082"/>
                <a:gd name="connsiteX2" fmla="*/ 1294261 w 1438068"/>
                <a:gd name="connsiteY2" fmla="*/ 249082 h 249082"/>
                <a:gd name="connsiteX3" fmla="*/ 143807 w 1438068"/>
                <a:gd name="connsiteY3" fmla="*/ 249081 h 249082"/>
                <a:gd name="connsiteX4" fmla="*/ 0 w 1438068"/>
                <a:gd name="connsiteY4" fmla="*/ 0 h 249082"/>
                <a:gd name="connsiteX0" fmla="*/ 0 w 1438069"/>
                <a:gd name="connsiteY0" fmla="*/ 33756 h 249082"/>
                <a:gd name="connsiteX1" fmla="*/ 1438069 w 1438069"/>
                <a:gd name="connsiteY1" fmla="*/ 1 h 249082"/>
                <a:gd name="connsiteX2" fmla="*/ 1294262 w 1438069"/>
                <a:gd name="connsiteY2" fmla="*/ 249082 h 249082"/>
                <a:gd name="connsiteX3" fmla="*/ 143808 w 1438069"/>
                <a:gd name="connsiteY3" fmla="*/ 249081 h 249082"/>
                <a:gd name="connsiteX4" fmla="*/ 1 w 1438069"/>
                <a:gd name="connsiteY4" fmla="*/ 0 h 249082"/>
                <a:gd name="connsiteX0" fmla="*/ 0 w 1438070"/>
                <a:gd name="connsiteY0" fmla="*/ 33756 h 249082"/>
                <a:gd name="connsiteX1" fmla="*/ 1438070 w 1438070"/>
                <a:gd name="connsiteY1" fmla="*/ 33756 h 249082"/>
                <a:gd name="connsiteX2" fmla="*/ 1294262 w 1438070"/>
                <a:gd name="connsiteY2" fmla="*/ 249082 h 249082"/>
                <a:gd name="connsiteX3" fmla="*/ 143808 w 1438070"/>
                <a:gd name="connsiteY3" fmla="*/ 249081 h 249082"/>
                <a:gd name="connsiteX4" fmla="*/ 1 w 1438070"/>
                <a:gd name="connsiteY4" fmla="*/ 0 h 249082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8 w 1438070"/>
                <a:gd name="connsiteY3" fmla="*/ 249081 h 282837"/>
                <a:gd name="connsiteX4" fmla="*/ 1 w 1438070"/>
                <a:gd name="connsiteY4" fmla="*/ 0 h 282837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7 w 1438070"/>
                <a:gd name="connsiteY3" fmla="*/ 282837 h 282837"/>
                <a:gd name="connsiteX4" fmla="*/ 1 w 1438070"/>
                <a:gd name="connsiteY4" fmla="*/ 0 h 282837"/>
                <a:gd name="connsiteX0" fmla="*/ 0 w 1438070"/>
                <a:gd name="connsiteY0" fmla="*/ 0 h 249081"/>
                <a:gd name="connsiteX1" fmla="*/ 1438070 w 1438070"/>
                <a:gd name="connsiteY1" fmla="*/ 0 h 249081"/>
                <a:gd name="connsiteX2" fmla="*/ 1294262 w 1438070"/>
                <a:gd name="connsiteY2" fmla="*/ 249081 h 249081"/>
                <a:gd name="connsiteX3" fmla="*/ 143807 w 1438070"/>
                <a:gd name="connsiteY3" fmla="*/ 249081 h 249081"/>
                <a:gd name="connsiteX4" fmla="*/ 0 w 1438070"/>
                <a:gd name="connsiteY4" fmla="*/ 0 h 249081"/>
                <a:gd name="connsiteX0" fmla="*/ 0 w 1438070"/>
                <a:gd name="connsiteY0" fmla="*/ 0 h 249082"/>
                <a:gd name="connsiteX1" fmla="*/ 1438070 w 1438070"/>
                <a:gd name="connsiteY1" fmla="*/ 1 h 249082"/>
                <a:gd name="connsiteX2" fmla="*/ 1294262 w 1438070"/>
                <a:gd name="connsiteY2" fmla="*/ 249082 h 249082"/>
                <a:gd name="connsiteX3" fmla="*/ 143807 w 1438070"/>
                <a:gd name="connsiteY3" fmla="*/ 249082 h 249082"/>
                <a:gd name="connsiteX4" fmla="*/ 0 w 1438070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2 w 1438069"/>
                <a:gd name="connsiteY2" fmla="*/ 249082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3 w 1438069"/>
                <a:gd name="connsiteY2" fmla="*/ 249081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0 w 1438069"/>
                <a:gd name="connsiteY4" fmla="*/ 1 h 249081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1 w 1438069"/>
                <a:gd name="connsiteY4" fmla="*/ 1 h 249081"/>
                <a:gd name="connsiteX0" fmla="*/ 0 w 1438068"/>
                <a:gd name="connsiteY0" fmla="*/ 1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7 w 1438068"/>
                <a:gd name="connsiteY3" fmla="*/ 249081 h 249081"/>
                <a:gd name="connsiteX4" fmla="*/ 0 w 1438068"/>
                <a:gd name="connsiteY4" fmla="*/ 1 h 249081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2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6 w 1438068"/>
                <a:gd name="connsiteY3" fmla="*/ 249080 h 249080"/>
                <a:gd name="connsiteX4" fmla="*/ 0 w 1438068"/>
                <a:gd name="connsiteY4" fmla="*/ 0 h 249080"/>
                <a:gd name="connsiteX0" fmla="*/ 1 w 1438069"/>
                <a:gd name="connsiteY0" fmla="*/ 1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438069"/>
                <a:gd name="connsiteY0" fmla="*/ 98910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657232"/>
                <a:gd name="connsiteY0" fmla="*/ 98910 h 249081"/>
                <a:gd name="connsiteX1" fmla="*/ 1657232 w 1657232"/>
                <a:gd name="connsiteY1" fmla="*/ 98910 h 249081"/>
                <a:gd name="connsiteX2" fmla="*/ 1294262 w 1657232"/>
                <a:gd name="connsiteY2" fmla="*/ 249081 h 249081"/>
                <a:gd name="connsiteX3" fmla="*/ 143807 w 1657232"/>
                <a:gd name="connsiteY3" fmla="*/ 249081 h 249081"/>
                <a:gd name="connsiteX4" fmla="*/ 0 w 1657232"/>
                <a:gd name="connsiteY4" fmla="*/ 0 h 249081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143807 w 1657232"/>
                <a:gd name="connsiteY3" fmla="*/ 249081 h 373297"/>
                <a:gd name="connsiteX4" fmla="*/ 0 w 1657232"/>
                <a:gd name="connsiteY4" fmla="*/ 0 h 373297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231470 w 1657232"/>
                <a:gd name="connsiteY3" fmla="*/ 373297 h 373297"/>
                <a:gd name="connsiteX4" fmla="*/ 0 w 1657232"/>
                <a:gd name="connsiteY4" fmla="*/ 0 h 373297"/>
                <a:gd name="connsiteX0" fmla="*/ 1 w 1584179"/>
                <a:gd name="connsiteY0" fmla="*/ 0 h 274387"/>
                <a:gd name="connsiteX1" fmla="*/ 1584179 w 1584179"/>
                <a:gd name="connsiteY1" fmla="*/ 0 h 274387"/>
                <a:gd name="connsiteX2" fmla="*/ 1425760 w 1584179"/>
                <a:gd name="connsiteY2" fmla="*/ 274387 h 274387"/>
                <a:gd name="connsiteX3" fmla="*/ 158417 w 1584179"/>
                <a:gd name="connsiteY3" fmla="*/ 274387 h 274387"/>
                <a:gd name="connsiteX4" fmla="*/ 0 w 1584179"/>
                <a:gd name="connsiteY4" fmla="*/ 0 h 274387"/>
                <a:gd name="connsiteX0" fmla="*/ 0 w 1584180"/>
                <a:gd name="connsiteY0" fmla="*/ 0 h 274388"/>
                <a:gd name="connsiteX1" fmla="*/ 1584180 w 1584180"/>
                <a:gd name="connsiteY1" fmla="*/ 1 h 274388"/>
                <a:gd name="connsiteX2" fmla="*/ 1425761 w 1584180"/>
                <a:gd name="connsiteY2" fmla="*/ 274388 h 274388"/>
                <a:gd name="connsiteX3" fmla="*/ 158418 w 1584180"/>
                <a:gd name="connsiteY3" fmla="*/ 274388 h 274388"/>
                <a:gd name="connsiteX4" fmla="*/ 1 w 1584180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1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0 h 27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79" h="274388">
                  <a:moveTo>
                    <a:pt x="0" y="0"/>
                  </a:moveTo>
                  <a:lnTo>
                    <a:pt x="1584179" y="0"/>
                  </a:lnTo>
                  <a:lnTo>
                    <a:pt x="1425762" y="274388"/>
                  </a:lnTo>
                  <a:lnTo>
                    <a:pt x="158419" y="2743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16A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solidFill>
                    <a:srgbClr val="FFFFFF"/>
                  </a:solidFill>
                  <a:latin typeface="Arial" panose="020B0604020202020204" pitchFamily="34" charset="0"/>
                </a:rPr>
                <a:t>…</a:t>
              </a:r>
              <a:endParaRPr lang="de-DE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easyItem_circlePart_01">
              <a:extLst>
                <a:ext uri="{FF2B5EF4-FFF2-40B4-BE49-F238E27FC236}">
                  <a16:creationId xmlns:a16="http://schemas.microsoft.com/office/drawing/2014/main" id="{AF03023C-7BAB-DD19-0C6D-BFEA8EC0DF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67839" y="1699614"/>
              <a:ext cx="2161181" cy="3241771"/>
            </a:xfrm>
            <a:custGeom>
              <a:avLst/>
              <a:gdLst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122120 w 2161181"/>
                <a:gd name="connsiteY3" fmla="*/ 2809037 h 3241771"/>
                <a:gd name="connsiteX4" fmla="*/ 1140204 w 2161181"/>
                <a:gd name="connsiteY4" fmla="*/ 2779270 h 3241771"/>
                <a:gd name="connsiteX5" fmla="*/ 1296710 w 2161181"/>
                <a:gd name="connsiteY5" fmla="*/ 2161181 h 3241771"/>
                <a:gd name="connsiteX6" fmla="*/ 1 w 2161181"/>
                <a:gd name="connsiteY6" fmla="*/ 864472 h 3241771"/>
                <a:gd name="connsiteX7" fmla="*/ 1 w 2161181"/>
                <a:gd name="connsiteY7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1181" h="3241771">
                  <a:moveTo>
                    <a:pt x="0" y="0"/>
                  </a:moveTo>
                  <a:cubicBezTo>
                    <a:pt x="772116" y="0"/>
                    <a:pt x="1485580" y="411919"/>
                    <a:pt x="1871638" y="1080590"/>
                  </a:cubicBezTo>
                  <a:cubicBezTo>
                    <a:pt x="2257696" y="1749262"/>
                    <a:pt x="2257696" y="2573099"/>
                    <a:pt x="1871638" y="3241771"/>
                  </a:cubicBezTo>
                  <a:lnTo>
                    <a:pt x="1385008" y="3219170"/>
                  </a:lnTo>
                  <a:lnTo>
                    <a:pt x="1122120" y="2809037"/>
                  </a:lnTo>
                  <a:lnTo>
                    <a:pt x="1140204" y="2779270"/>
                  </a:lnTo>
                  <a:cubicBezTo>
                    <a:pt x="1240015" y="2595535"/>
                    <a:pt x="1296710" y="2384979"/>
                    <a:pt x="1296710" y="2161181"/>
                  </a:cubicBezTo>
                  <a:cubicBezTo>
                    <a:pt x="1296710" y="1445028"/>
                    <a:pt x="716154" y="864472"/>
                    <a:pt x="1" y="864472"/>
                  </a:cubicBezTo>
                  <a:lnTo>
                    <a:pt x="1" y="864472"/>
                  </a:lnTo>
                  <a:lnTo>
                    <a:pt x="223742" y="432236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easyItem_circlePart_02">
              <a:extLst>
                <a:ext uri="{FF2B5EF4-FFF2-40B4-BE49-F238E27FC236}">
                  <a16:creationId xmlns:a16="http://schemas.microsoft.com/office/drawing/2014/main" id="{CF1778A7-6C90-FAFD-7986-0466B61F17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6201" y="4508649"/>
              <a:ext cx="3743276" cy="1513323"/>
            </a:xfrm>
            <a:custGeom>
              <a:avLst/>
              <a:gdLst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122120 w 2161181"/>
                <a:gd name="connsiteY3" fmla="*/ 2809037 h 3241771"/>
                <a:gd name="connsiteX4" fmla="*/ 1140204 w 2161181"/>
                <a:gd name="connsiteY4" fmla="*/ 2779270 h 3241771"/>
                <a:gd name="connsiteX5" fmla="*/ 1296710 w 2161181"/>
                <a:gd name="connsiteY5" fmla="*/ 2161181 h 3241771"/>
                <a:gd name="connsiteX6" fmla="*/ 1 w 2161181"/>
                <a:gd name="connsiteY6" fmla="*/ 864472 h 3241771"/>
                <a:gd name="connsiteX7" fmla="*/ 1 w 2161181"/>
                <a:gd name="connsiteY7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1385439 w 2161181"/>
                <a:gd name="connsiteY9" fmla="*/ 3219419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122983 w 2161181"/>
                <a:gd name="connsiteY8" fmla="*/ 2809536 h 3241771"/>
                <a:gd name="connsiteX9" fmla="*/ 1385439 w 2161181"/>
                <a:gd name="connsiteY9" fmla="*/ 3219419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122983 w 2161181"/>
                <a:gd name="connsiteY7" fmla="*/ 2809536 h 3241771"/>
                <a:gd name="connsiteX8" fmla="*/ 1122983 w 2161181"/>
                <a:gd name="connsiteY8" fmla="*/ 2809536 h 3241771"/>
                <a:gd name="connsiteX9" fmla="*/ 1385439 w 2161181"/>
                <a:gd name="connsiteY9" fmla="*/ 3219419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122983 w 2161181"/>
                <a:gd name="connsiteY7" fmla="*/ 2809536 h 3241771"/>
                <a:gd name="connsiteX8" fmla="*/ 1122983 w 2161181"/>
                <a:gd name="connsiteY8" fmla="*/ 2809536 h 3241771"/>
                <a:gd name="connsiteX9" fmla="*/ 1385439 w 2161181"/>
                <a:gd name="connsiteY9" fmla="*/ 3219419 h 3241771"/>
                <a:gd name="connsiteX0" fmla="*/ 0 w 2161181"/>
                <a:gd name="connsiteY0" fmla="*/ 0 h 3281997"/>
                <a:gd name="connsiteX1" fmla="*/ 1871638 w 2161181"/>
                <a:gd name="connsiteY1" fmla="*/ 1080590 h 3281997"/>
                <a:gd name="connsiteX2" fmla="*/ 1871638 w 2161181"/>
                <a:gd name="connsiteY2" fmla="*/ 3241771 h 3281997"/>
                <a:gd name="connsiteX3" fmla="*/ 1385008 w 2161181"/>
                <a:gd name="connsiteY3" fmla="*/ 3219170 h 3281997"/>
                <a:gd name="connsiteX4" fmla="*/ 1122120 w 2161181"/>
                <a:gd name="connsiteY4" fmla="*/ 2809037 h 3281997"/>
                <a:gd name="connsiteX5" fmla="*/ 1140204 w 2161181"/>
                <a:gd name="connsiteY5" fmla="*/ 2779270 h 3281997"/>
                <a:gd name="connsiteX6" fmla="*/ 1296710 w 2161181"/>
                <a:gd name="connsiteY6" fmla="*/ 2161181 h 3281997"/>
                <a:gd name="connsiteX7" fmla="*/ 1122983 w 2161181"/>
                <a:gd name="connsiteY7" fmla="*/ 2809536 h 3281997"/>
                <a:gd name="connsiteX8" fmla="*/ 1122983 w 2161181"/>
                <a:gd name="connsiteY8" fmla="*/ 2809536 h 3281997"/>
                <a:gd name="connsiteX9" fmla="*/ 1385439 w 2161181"/>
                <a:gd name="connsiteY9" fmla="*/ 3219419 h 3281997"/>
                <a:gd name="connsiteX0" fmla="*/ 648355 w 2809536"/>
                <a:gd name="connsiteY0" fmla="*/ 0 h 3458106"/>
                <a:gd name="connsiteX1" fmla="*/ 2519993 w 2809536"/>
                <a:gd name="connsiteY1" fmla="*/ 1080590 h 3458106"/>
                <a:gd name="connsiteX2" fmla="*/ 2519993 w 2809536"/>
                <a:gd name="connsiteY2" fmla="*/ 3241771 h 3458106"/>
                <a:gd name="connsiteX3" fmla="*/ 2033363 w 2809536"/>
                <a:gd name="connsiteY3" fmla="*/ 3219170 h 3458106"/>
                <a:gd name="connsiteX4" fmla="*/ 1770475 w 2809536"/>
                <a:gd name="connsiteY4" fmla="*/ 2809037 h 3458106"/>
                <a:gd name="connsiteX5" fmla="*/ 1788559 w 2809536"/>
                <a:gd name="connsiteY5" fmla="*/ 2779270 h 3458106"/>
                <a:gd name="connsiteX6" fmla="*/ 0 w 2809536"/>
                <a:gd name="connsiteY6" fmla="*/ 3284164 h 3458106"/>
                <a:gd name="connsiteX7" fmla="*/ 1771338 w 2809536"/>
                <a:gd name="connsiteY7" fmla="*/ 2809536 h 3458106"/>
                <a:gd name="connsiteX8" fmla="*/ 1771338 w 2809536"/>
                <a:gd name="connsiteY8" fmla="*/ 2809536 h 3458106"/>
                <a:gd name="connsiteX9" fmla="*/ 2033794 w 2809536"/>
                <a:gd name="connsiteY9" fmla="*/ 3219419 h 3458106"/>
                <a:gd name="connsiteX0" fmla="*/ 661101 w 2822282"/>
                <a:gd name="connsiteY0" fmla="*/ 0 h 3458106"/>
                <a:gd name="connsiteX1" fmla="*/ 2532739 w 2822282"/>
                <a:gd name="connsiteY1" fmla="*/ 1080590 h 3458106"/>
                <a:gd name="connsiteX2" fmla="*/ 2532739 w 2822282"/>
                <a:gd name="connsiteY2" fmla="*/ 3241771 h 3458106"/>
                <a:gd name="connsiteX3" fmla="*/ 2046109 w 2822282"/>
                <a:gd name="connsiteY3" fmla="*/ 3219170 h 3458106"/>
                <a:gd name="connsiteX4" fmla="*/ 1783221 w 2822282"/>
                <a:gd name="connsiteY4" fmla="*/ 2809037 h 3458106"/>
                <a:gd name="connsiteX5" fmla="*/ 1801305 w 2822282"/>
                <a:gd name="connsiteY5" fmla="*/ 2779270 h 3458106"/>
                <a:gd name="connsiteX6" fmla="*/ 12746 w 2822282"/>
                <a:gd name="connsiteY6" fmla="*/ 3284164 h 3458106"/>
                <a:gd name="connsiteX7" fmla="*/ 1784084 w 2822282"/>
                <a:gd name="connsiteY7" fmla="*/ 2809536 h 3458106"/>
                <a:gd name="connsiteX8" fmla="*/ 1784084 w 2822282"/>
                <a:gd name="connsiteY8" fmla="*/ 2809536 h 3458106"/>
                <a:gd name="connsiteX9" fmla="*/ 2046540 w 2822282"/>
                <a:gd name="connsiteY9" fmla="*/ 3219419 h 3458106"/>
                <a:gd name="connsiteX0" fmla="*/ 752418 w 2913599"/>
                <a:gd name="connsiteY0" fmla="*/ 0 h 3458106"/>
                <a:gd name="connsiteX1" fmla="*/ 2624056 w 2913599"/>
                <a:gd name="connsiteY1" fmla="*/ 1080590 h 3458106"/>
                <a:gd name="connsiteX2" fmla="*/ 2624056 w 2913599"/>
                <a:gd name="connsiteY2" fmla="*/ 3241771 h 3458106"/>
                <a:gd name="connsiteX3" fmla="*/ 2137426 w 2913599"/>
                <a:gd name="connsiteY3" fmla="*/ 3219170 h 3458106"/>
                <a:gd name="connsiteX4" fmla="*/ 1874538 w 2913599"/>
                <a:gd name="connsiteY4" fmla="*/ 2809037 h 3458106"/>
                <a:gd name="connsiteX5" fmla="*/ 1892622 w 2913599"/>
                <a:gd name="connsiteY5" fmla="*/ 2779270 h 3458106"/>
                <a:gd name="connsiteX6" fmla="*/ 104063 w 2913599"/>
                <a:gd name="connsiteY6" fmla="*/ 3284164 h 3458106"/>
                <a:gd name="connsiteX7" fmla="*/ 1875401 w 2913599"/>
                <a:gd name="connsiteY7" fmla="*/ 2809536 h 3458106"/>
                <a:gd name="connsiteX8" fmla="*/ 1875401 w 2913599"/>
                <a:gd name="connsiteY8" fmla="*/ 2809536 h 3458106"/>
                <a:gd name="connsiteX9" fmla="*/ 2137857 w 2913599"/>
                <a:gd name="connsiteY9" fmla="*/ 3219419 h 3458106"/>
                <a:gd name="connsiteX0" fmla="*/ 1105382 w 3266563"/>
                <a:gd name="connsiteY0" fmla="*/ 0 h 3458106"/>
                <a:gd name="connsiteX1" fmla="*/ 2977020 w 3266563"/>
                <a:gd name="connsiteY1" fmla="*/ 1080590 h 3458106"/>
                <a:gd name="connsiteX2" fmla="*/ 2977020 w 3266563"/>
                <a:gd name="connsiteY2" fmla="*/ 3241771 h 3458106"/>
                <a:gd name="connsiteX3" fmla="*/ 2490390 w 3266563"/>
                <a:gd name="connsiteY3" fmla="*/ 3219170 h 3458106"/>
                <a:gd name="connsiteX4" fmla="*/ 2227502 w 3266563"/>
                <a:gd name="connsiteY4" fmla="*/ 2809037 h 3458106"/>
                <a:gd name="connsiteX5" fmla="*/ 0 w 3266563"/>
                <a:gd name="connsiteY5" fmla="*/ 2839578 h 3458106"/>
                <a:gd name="connsiteX6" fmla="*/ 457027 w 3266563"/>
                <a:gd name="connsiteY6" fmla="*/ 3284164 h 3458106"/>
                <a:gd name="connsiteX7" fmla="*/ 2228365 w 3266563"/>
                <a:gd name="connsiteY7" fmla="*/ 2809536 h 3458106"/>
                <a:gd name="connsiteX8" fmla="*/ 2228365 w 3266563"/>
                <a:gd name="connsiteY8" fmla="*/ 2809536 h 3458106"/>
                <a:gd name="connsiteX9" fmla="*/ 2490821 w 3266563"/>
                <a:gd name="connsiteY9" fmla="*/ 3219419 h 3458106"/>
                <a:gd name="connsiteX0" fmla="*/ 1122119 w 3283300"/>
                <a:gd name="connsiteY0" fmla="*/ 0 h 3458106"/>
                <a:gd name="connsiteX1" fmla="*/ 2993757 w 3283300"/>
                <a:gd name="connsiteY1" fmla="*/ 1080590 h 3458106"/>
                <a:gd name="connsiteX2" fmla="*/ 2993757 w 3283300"/>
                <a:gd name="connsiteY2" fmla="*/ 3241771 h 3458106"/>
                <a:gd name="connsiteX3" fmla="*/ 2507127 w 3283300"/>
                <a:gd name="connsiteY3" fmla="*/ 3219170 h 3458106"/>
                <a:gd name="connsiteX4" fmla="*/ 0 w 3283300"/>
                <a:gd name="connsiteY4" fmla="*/ 2809034 h 3458106"/>
                <a:gd name="connsiteX5" fmla="*/ 16737 w 3283300"/>
                <a:gd name="connsiteY5" fmla="*/ 2839578 h 3458106"/>
                <a:gd name="connsiteX6" fmla="*/ 473764 w 3283300"/>
                <a:gd name="connsiteY6" fmla="*/ 3284164 h 3458106"/>
                <a:gd name="connsiteX7" fmla="*/ 2245102 w 3283300"/>
                <a:gd name="connsiteY7" fmla="*/ 2809536 h 3458106"/>
                <a:gd name="connsiteX8" fmla="*/ 2245102 w 3283300"/>
                <a:gd name="connsiteY8" fmla="*/ 2809536 h 3458106"/>
                <a:gd name="connsiteX9" fmla="*/ 2507558 w 3283300"/>
                <a:gd name="connsiteY9" fmla="*/ 3219419 h 3458106"/>
                <a:gd name="connsiteX0" fmla="*/ 1608748 w 3769929"/>
                <a:gd name="connsiteY0" fmla="*/ 0 h 3458106"/>
                <a:gd name="connsiteX1" fmla="*/ 3480386 w 3769929"/>
                <a:gd name="connsiteY1" fmla="*/ 1080590 h 3458106"/>
                <a:gd name="connsiteX2" fmla="*/ 3480386 w 3769929"/>
                <a:gd name="connsiteY2" fmla="*/ 3241771 h 3458106"/>
                <a:gd name="connsiteX3" fmla="*/ 0 w 3769929"/>
                <a:gd name="connsiteY3" fmla="*/ 2831635 h 3458106"/>
                <a:gd name="connsiteX4" fmla="*/ 486629 w 3769929"/>
                <a:gd name="connsiteY4" fmla="*/ 2809034 h 3458106"/>
                <a:gd name="connsiteX5" fmla="*/ 503366 w 3769929"/>
                <a:gd name="connsiteY5" fmla="*/ 2839578 h 3458106"/>
                <a:gd name="connsiteX6" fmla="*/ 960393 w 3769929"/>
                <a:gd name="connsiteY6" fmla="*/ 3284164 h 3458106"/>
                <a:gd name="connsiteX7" fmla="*/ 2731731 w 3769929"/>
                <a:gd name="connsiteY7" fmla="*/ 2809536 h 3458106"/>
                <a:gd name="connsiteX8" fmla="*/ 2731731 w 3769929"/>
                <a:gd name="connsiteY8" fmla="*/ 2809536 h 3458106"/>
                <a:gd name="connsiteX9" fmla="*/ 2994187 w 3769929"/>
                <a:gd name="connsiteY9" fmla="*/ 3219419 h 3458106"/>
                <a:gd name="connsiteX0" fmla="*/ 1871635 w 3902906"/>
                <a:gd name="connsiteY0" fmla="*/ 0 h 3458106"/>
                <a:gd name="connsiteX1" fmla="*/ 3743273 w 3902906"/>
                <a:gd name="connsiteY1" fmla="*/ 1080590 h 3458106"/>
                <a:gd name="connsiteX2" fmla="*/ 0 w 3902906"/>
                <a:gd name="connsiteY2" fmla="*/ 3241768 h 3458106"/>
                <a:gd name="connsiteX3" fmla="*/ 262887 w 3902906"/>
                <a:gd name="connsiteY3" fmla="*/ 2831635 h 3458106"/>
                <a:gd name="connsiteX4" fmla="*/ 749516 w 3902906"/>
                <a:gd name="connsiteY4" fmla="*/ 2809034 h 3458106"/>
                <a:gd name="connsiteX5" fmla="*/ 766253 w 3902906"/>
                <a:gd name="connsiteY5" fmla="*/ 2839578 h 3458106"/>
                <a:gd name="connsiteX6" fmla="*/ 1223280 w 3902906"/>
                <a:gd name="connsiteY6" fmla="*/ 3284164 h 3458106"/>
                <a:gd name="connsiteX7" fmla="*/ 2994618 w 3902906"/>
                <a:gd name="connsiteY7" fmla="*/ 2809536 h 3458106"/>
                <a:gd name="connsiteX8" fmla="*/ 2994618 w 3902906"/>
                <a:gd name="connsiteY8" fmla="*/ 2809536 h 3458106"/>
                <a:gd name="connsiteX9" fmla="*/ 3257074 w 3902906"/>
                <a:gd name="connsiteY9" fmla="*/ 3219419 h 3458106"/>
                <a:gd name="connsiteX0" fmla="*/ 1871635 w 3771160"/>
                <a:gd name="connsiteY0" fmla="*/ 0 h 3458106"/>
                <a:gd name="connsiteX1" fmla="*/ 3743273 w 3771160"/>
                <a:gd name="connsiteY1" fmla="*/ 1080590 h 3458106"/>
                <a:gd name="connsiteX2" fmla="*/ 0 w 3771160"/>
                <a:gd name="connsiteY2" fmla="*/ 3241768 h 3458106"/>
                <a:gd name="connsiteX3" fmla="*/ 262887 w 3771160"/>
                <a:gd name="connsiteY3" fmla="*/ 2831635 h 3458106"/>
                <a:gd name="connsiteX4" fmla="*/ 749516 w 3771160"/>
                <a:gd name="connsiteY4" fmla="*/ 2809034 h 3458106"/>
                <a:gd name="connsiteX5" fmla="*/ 766253 w 3771160"/>
                <a:gd name="connsiteY5" fmla="*/ 2839578 h 3458106"/>
                <a:gd name="connsiteX6" fmla="*/ 1223280 w 3771160"/>
                <a:gd name="connsiteY6" fmla="*/ 3284164 h 3458106"/>
                <a:gd name="connsiteX7" fmla="*/ 2994618 w 3771160"/>
                <a:gd name="connsiteY7" fmla="*/ 2809536 h 3458106"/>
                <a:gd name="connsiteX8" fmla="*/ 2994618 w 3771160"/>
                <a:gd name="connsiteY8" fmla="*/ 2809536 h 3458106"/>
                <a:gd name="connsiteX9" fmla="*/ 3257074 w 3771160"/>
                <a:gd name="connsiteY9" fmla="*/ 3219419 h 3458106"/>
                <a:gd name="connsiteX0" fmla="*/ 1871635 w 3743273"/>
                <a:gd name="connsiteY0" fmla="*/ 0 h 3706572"/>
                <a:gd name="connsiteX1" fmla="*/ 3743273 w 3743273"/>
                <a:gd name="connsiteY1" fmla="*/ 1080590 h 3706572"/>
                <a:gd name="connsiteX2" fmla="*/ 0 w 3743273"/>
                <a:gd name="connsiteY2" fmla="*/ 3241768 h 3706572"/>
                <a:gd name="connsiteX3" fmla="*/ 262887 w 3743273"/>
                <a:gd name="connsiteY3" fmla="*/ 2831635 h 3706572"/>
                <a:gd name="connsiteX4" fmla="*/ 749516 w 3743273"/>
                <a:gd name="connsiteY4" fmla="*/ 2809034 h 3706572"/>
                <a:gd name="connsiteX5" fmla="*/ 766253 w 3743273"/>
                <a:gd name="connsiteY5" fmla="*/ 2839578 h 3706572"/>
                <a:gd name="connsiteX6" fmla="*/ 1223280 w 3743273"/>
                <a:gd name="connsiteY6" fmla="*/ 3284164 h 3706572"/>
                <a:gd name="connsiteX7" fmla="*/ 2994618 w 3743273"/>
                <a:gd name="connsiteY7" fmla="*/ 2809536 h 3706572"/>
                <a:gd name="connsiteX8" fmla="*/ 2994618 w 3743273"/>
                <a:gd name="connsiteY8" fmla="*/ 2809536 h 3706572"/>
                <a:gd name="connsiteX9" fmla="*/ 3257074 w 3743273"/>
                <a:gd name="connsiteY9" fmla="*/ 3219419 h 3706572"/>
                <a:gd name="connsiteX0" fmla="*/ 1871635 w 3257074"/>
                <a:gd name="connsiteY0" fmla="*/ 0 h 4322357"/>
                <a:gd name="connsiteX1" fmla="*/ 1871639 w 3257074"/>
                <a:gd name="connsiteY1" fmla="*/ 4322357 h 4322357"/>
                <a:gd name="connsiteX2" fmla="*/ 0 w 3257074"/>
                <a:gd name="connsiteY2" fmla="*/ 3241768 h 4322357"/>
                <a:gd name="connsiteX3" fmla="*/ 262887 w 3257074"/>
                <a:gd name="connsiteY3" fmla="*/ 2831635 h 4322357"/>
                <a:gd name="connsiteX4" fmla="*/ 749516 w 3257074"/>
                <a:gd name="connsiteY4" fmla="*/ 2809034 h 4322357"/>
                <a:gd name="connsiteX5" fmla="*/ 766253 w 3257074"/>
                <a:gd name="connsiteY5" fmla="*/ 2839578 h 4322357"/>
                <a:gd name="connsiteX6" fmla="*/ 1223280 w 3257074"/>
                <a:gd name="connsiteY6" fmla="*/ 3284164 h 4322357"/>
                <a:gd name="connsiteX7" fmla="*/ 2994618 w 3257074"/>
                <a:gd name="connsiteY7" fmla="*/ 2809536 h 4322357"/>
                <a:gd name="connsiteX8" fmla="*/ 2994618 w 3257074"/>
                <a:gd name="connsiteY8" fmla="*/ 2809536 h 4322357"/>
                <a:gd name="connsiteX9" fmla="*/ 3257074 w 3257074"/>
                <a:gd name="connsiteY9" fmla="*/ 3219419 h 4322357"/>
                <a:gd name="connsiteX0" fmla="*/ 1871635 w 3257074"/>
                <a:gd name="connsiteY0" fmla="*/ 0 h 4322357"/>
                <a:gd name="connsiteX1" fmla="*/ 1871639 w 3257074"/>
                <a:gd name="connsiteY1" fmla="*/ 4322357 h 4322357"/>
                <a:gd name="connsiteX2" fmla="*/ 0 w 3257074"/>
                <a:gd name="connsiteY2" fmla="*/ 3241768 h 4322357"/>
                <a:gd name="connsiteX3" fmla="*/ 262887 w 3257074"/>
                <a:gd name="connsiteY3" fmla="*/ 2831635 h 4322357"/>
                <a:gd name="connsiteX4" fmla="*/ 749516 w 3257074"/>
                <a:gd name="connsiteY4" fmla="*/ 2809034 h 4322357"/>
                <a:gd name="connsiteX5" fmla="*/ 766253 w 3257074"/>
                <a:gd name="connsiteY5" fmla="*/ 2839578 h 4322357"/>
                <a:gd name="connsiteX6" fmla="*/ 1223280 w 3257074"/>
                <a:gd name="connsiteY6" fmla="*/ 3284164 h 4322357"/>
                <a:gd name="connsiteX7" fmla="*/ 2994618 w 3257074"/>
                <a:gd name="connsiteY7" fmla="*/ 2809536 h 4322357"/>
                <a:gd name="connsiteX8" fmla="*/ 2994618 w 3257074"/>
                <a:gd name="connsiteY8" fmla="*/ 2809536 h 4322357"/>
                <a:gd name="connsiteX9" fmla="*/ 3257074 w 3257074"/>
                <a:gd name="connsiteY9" fmla="*/ 3219419 h 4322357"/>
                <a:gd name="connsiteX0" fmla="*/ 1871635 w 3257074"/>
                <a:gd name="connsiteY0" fmla="*/ 0 h 4322357"/>
                <a:gd name="connsiteX1" fmla="*/ 1871639 w 3257074"/>
                <a:gd name="connsiteY1" fmla="*/ 4322357 h 4322357"/>
                <a:gd name="connsiteX2" fmla="*/ 0 w 3257074"/>
                <a:gd name="connsiteY2" fmla="*/ 3241768 h 4322357"/>
                <a:gd name="connsiteX3" fmla="*/ 262887 w 3257074"/>
                <a:gd name="connsiteY3" fmla="*/ 2831635 h 4322357"/>
                <a:gd name="connsiteX4" fmla="*/ 749516 w 3257074"/>
                <a:gd name="connsiteY4" fmla="*/ 2809034 h 4322357"/>
                <a:gd name="connsiteX5" fmla="*/ 766253 w 3257074"/>
                <a:gd name="connsiteY5" fmla="*/ 2839578 h 4322357"/>
                <a:gd name="connsiteX6" fmla="*/ 1223280 w 3257074"/>
                <a:gd name="connsiteY6" fmla="*/ 3284164 h 4322357"/>
                <a:gd name="connsiteX7" fmla="*/ 2994618 w 3257074"/>
                <a:gd name="connsiteY7" fmla="*/ 2809536 h 4322357"/>
                <a:gd name="connsiteX8" fmla="*/ 2994618 w 3257074"/>
                <a:gd name="connsiteY8" fmla="*/ 2809536 h 4322357"/>
                <a:gd name="connsiteX9" fmla="*/ 3257074 w 3257074"/>
                <a:gd name="connsiteY9" fmla="*/ 3219419 h 4322357"/>
                <a:gd name="connsiteX0" fmla="*/ 3743276 w 3743276"/>
                <a:gd name="connsiteY0" fmla="*/ 432732 h 1513323"/>
                <a:gd name="connsiteX1" fmla="*/ 1871639 w 3743276"/>
                <a:gd name="connsiteY1" fmla="*/ 1513323 h 1513323"/>
                <a:gd name="connsiteX2" fmla="*/ 0 w 3743276"/>
                <a:gd name="connsiteY2" fmla="*/ 432734 h 1513323"/>
                <a:gd name="connsiteX3" fmla="*/ 262887 w 3743276"/>
                <a:gd name="connsiteY3" fmla="*/ 22601 h 1513323"/>
                <a:gd name="connsiteX4" fmla="*/ 749516 w 3743276"/>
                <a:gd name="connsiteY4" fmla="*/ 0 h 1513323"/>
                <a:gd name="connsiteX5" fmla="*/ 766253 w 3743276"/>
                <a:gd name="connsiteY5" fmla="*/ 30544 h 1513323"/>
                <a:gd name="connsiteX6" fmla="*/ 1223280 w 3743276"/>
                <a:gd name="connsiteY6" fmla="*/ 475130 h 1513323"/>
                <a:gd name="connsiteX7" fmla="*/ 2994618 w 3743276"/>
                <a:gd name="connsiteY7" fmla="*/ 502 h 1513323"/>
                <a:gd name="connsiteX8" fmla="*/ 2994618 w 3743276"/>
                <a:gd name="connsiteY8" fmla="*/ 502 h 1513323"/>
                <a:gd name="connsiteX9" fmla="*/ 3257074 w 3743276"/>
                <a:gd name="connsiteY9" fmla="*/ 410385 h 151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3276" h="1513323">
                  <a:moveTo>
                    <a:pt x="3743276" y="432732"/>
                  </a:moveTo>
                  <a:cubicBezTo>
                    <a:pt x="3357219" y="1101404"/>
                    <a:pt x="2643754" y="1513323"/>
                    <a:pt x="1871639" y="1513323"/>
                  </a:cubicBezTo>
                  <a:cubicBezTo>
                    <a:pt x="1099522" y="1513325"/>
                    <a:pt x="386058" y="1101406"/>
                    <a:pt x="0" y="432734"/>
                  </a:cubicBezTo>
                  <a:lnTo>
                    <a:pt x="262887" y="22601"/>
                  </a:lnTo>
                  <a:lnTo>
                    <a:pt x="749516" y="0"/>
                  </a:lnTo>
                  <a:lnTo>
                    <a:pt x="766253" y="30544"/>
                  </a:lnTo>
                  <a:cubicBezTo>
                    <a:pt x="875465" y="208852"/>
                    <a:pt x="1029465" y="363229"/>
                    <a:pt x="1223280" y="475130"/>
                  </a:cubicBezTo>
                  <a:cubicBezTo>
                    <a:pt x="1843487" y="833206"/>
                    <a:pt x="2636541" y="620708"/>
                    <a:pt x="2994618" y="502"/>
                  </a:cubicBezTo>
                  <a:lnTo>
                    <a:pt x="2994618" y="502"/>
                  </a:lnTo>
                  <a:lnTo>
                    <a:pt x="3257074" y="410385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easyItem_circlePart_03">
              <a:extLst>
                <a:ext uri="{FF2B5EF4-FFF2-40B4-BE49-F238E27FC236}">
                  <a16:creationId xmlns:a16="http://schemas.microsoft.com/office/drawing/2014/main" id="{B89BE2BE-B38C-3856-3B77-ECD89C39C7B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6659" y="1699614"/>
              <a:ext cx="2384920" cy="3241773"/>
            </a:xfrm>
            <a:custGeom>
              <a:avLst/>
              <a:gdLst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122120 w 2161181"/>
                <a:gd name="connsiteY3" fmla="*/ 2809037 h 3241771"/>
                <a:gd name="connsiteX4" fmla="*/ 1140204 w 2161181"/>
                <a:gd name="connsiteY4" fmla="*/ 2779270 h 3241771"/>
                <a:gd name="connsiteX5" fmla="*/ 1296710 w 2161181"/>
                <a:gd name="connsiteY5" fmla="*/ 2161181 h 3241771"/>
                <a:gd name="connsiteX6" fmla="*/ 1 w 2161181"/>
                <a:gd name="connsiteY6" fmla="*/ 864472 h 3241771"/>
                <a:gd name="connsiteX7" fmla="*/ 1 w 2161181"/>
                <a:gd name="connsiteY7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0" fmla="*/ 0 w 2161181"/>
                <a:gd name="connsiteY0" fmla="*/ 0 h 3241771"/>
                <a:gd name="connsiteX1" fmla="*/ 1871638 w 2161181"/>
                <a:gd name="connsiteY1" fmla="*/ 1080590 h 3241771"/>
                <a:gd name="connsiteX2" fmla="*/ 1871638 w 2161181"/>
                <a:gd name="connsiteY2" fmla="*/ 3241771 h 3241771"/>
                <a:gd name="connsiteX3" fmla="*/ 1385008 w 2161181"/>
                <a:gd name="connsiteY3" fmla="*/ 3219170 h 3241771"/>
                <a:gd name="connsiteX4" fmla="*/ 1122120 w 2161181"/>
                <a:gd name="connsiteY4" fmla="*/ 2809037 h 3241771"/>
                <a:gd name="connsiteX5" fmla="*/ 1140204 w 2161181"/>
                <a:gd name="connsiteY5" fmla="*/ 2779270 h 3241771"/>
                <a:gd name="connsiteX6" fmla="*/ 1296710 w 2161181"/>
                <a:gd name="connsiteY6" fmla="*/ 2161181 h 3241771"/>
                <a:gd name="connsiteX7" fmla="*/ 1 w 2161181"/>
                <a:gd name="connsiteY7" fmla="*/ 864472 h 3241771"/>
                <a:gd name="connsiteX8" fmla="*/ 1 w 2161181"/>
                <a:gd name="connsiteY8" fmla="*/ 864472 h 3241771"/>
                <a:gd name="connsiteX9" fmla="*/ 223742 w 2161181"/>
                <a:gd name="connsiteY9" fmla="*/ 432236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2905890 w 3770361"/>
                <a:gd name="connsiteY6" fmla="*/ 2161181 h 3241771"/>
                <a:gd name="connsiteX7" fmla="*/ 1609181 w 3770361"/>
                <a:gd name="connsiteY7" fmla="*/ 864472 h 3241771"/>
                <a:gd name="connsiteX8" fmla="*/ 1609181 w 3770361"/>
                <a:gd name="connsiteY8" fmla="*/ 864472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2905890 w 3770361"/>
                <a:gd name="connsiteY6" fmla="*/ 2161181 h 3241771"/>
                <a:gd name="connsiteX7" fmla="*/ 1609181 w 3770361"/>
                <a:gd name="connsiteY7" fmla="*/ 864472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2905890 w 3770361"/>
                <a:gd name="connsiteY6" fmla="*/ 2161181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2905890 w 3770361"/>
                <a:gd name="connsiteY6" fmla="*/ 2161181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2905890 w 3770361"/>
                <a:gd name="connsiteY6" fmla="*/ 2161181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2749384 w 3770361"/>
                <a:gd name="connsiteY5" fmla="*/ 2779270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2731300 w 3770361"/>
                <a:gd name="connsiteY4" fmla="*/ 2809037 h 3241771"/>
                <a:gd name="connsiteX5" fmla="*/ 1574360 w 3770361"/>
                <a:gd name="connsiteY5" fmla="*/ 864691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2994188 w 3770361"/>
                <a:gd name="connsiteY3" fmla="*/ 3219170 h 3241771"/>
                <a:gd name="connsiteX4" fmla="*/ 1609181 w 3770361"/>
                <a:gd name="connsiteY4" fmla="*/ 865468 h 3241771"/>
                <a:gd name="connsiteX5" fmla="*/ 1574360 w 3770361"/>
                <a:gd name="connsiteY5" fmla="*/ 864691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770361"/>
                <a:gd name="connsiteY0" fmla="*/ 0 h 3241771"/>
                <a:gd name="connsiteX1" fmla="*/ 3480818 w 3770361"/>
                <a:gd name="connsiteY1" fmla="*/ 1080590 h 3241771"/>
                <a:gd name="connsiteX2" fmla="*/ 3480818 w 3770361"/>
                <a:gd name="connsiteY2" fmla="*/ 3241771 h 3241771"/>
                <a:gd name="connsiteX3" fmla="*/ 1832922 w 3770361"/>
                <a:gd name="connsiteY3" fmla="*/ 432734 h 3241771"/>
                <a:gd name="connsiteX4" fmla="*/ 1609181 w 3770361"/>
                <a:gd name="connsiteY4" fmla="*/ 865468 h 3241771"/>
                <a:gd name="connsiteX5" fmla="*/ 1574360 w 3770361"/>
                <a:gd name="connsiteY5" fmla="*/ 864691 h 3241771"/>
                <a:gd name="connsiteX6" fmla="*/ 960826 w 3770361"/>
                <a:gd name="connsiteY6" fmla="*/ 1038197 h 3241771"/>
                <a:gd name="connsiteX7" fmla="*/ 486197 w 3770361"/>
                <a:gd name="connsiteY7" fmla="*/ 2809534 h 3241771"/>
                <a:gd name="connsiteX8" fmla="*/ 486197 w 3770361"/>
                <a:gd name="connsiteY8" fmla="*/ 2809534 h 3241771"/>
                <a:gd name="connsiteX9" fmla="*/ 0 w 3770361"/>
                <a:gd name="connsiteY9" fmla="*/ 2831887 h 3241771"/>
                <a:gd name="connsiteX0" fmla="*/ 1609180 w 3673656"/>
                <a:gd name="connsiteY0" fmla="*/ 0 h 2831887"/>
                <a:gd name="connsiteX1" fmla="*/ 3480818 w 3673656"/>
                <a:gd name="connsiteY1" fmla="*/ 1080590 h 2831887"/>
                <a:gd name="connsiteX2" fmla="*/ 1609180 w 3673656"/>
                <a:gd name="connsiteY2" fmla="*/ 0 h 2831887"/>
                <a:gd name="connsiteX3" fmla="*/ 1832922 w 3673656"/>
                <a:gd name="connsiteY3" fmla="*/ 432734 h 2831887"/>
                <a:gd name="connsiteX4" fmla="*/ 1609181 w 3673656"/>
                <a:gd name="connsiteY4" fmla="*/ 865468 h 2831887"/>
                <a:gd name="connsiteX5" fmla="*/ 1574360 w 3673656"/>
                <a:gd name="connsiteY5" fmla="*/ 864691 h 2831887"/>
                <a:gd name="connsiteX6" fmla="*/ 960826 w 3673656"/>
                <a:gd name="connsiteY6" fmla="*/ 1038197 h 2831887"/>
                <a:gd name="connsiteX7" fmla="*/ 486197 w 3673656"/>
                <a:gd name="connsiteY7" fmla="*/ 2809534 h 2831887"/>
                <a:gd name="connsiteX8" fmla="*/ 486197 w 3673656"/>
                <a:gd name="connsiteY8" fmla="*/ 2809534 h 2831887"/>
                <a:gd name="connsiteX9" fmla="*/ 0 w 3673656"/>
                <a:gd name="connsiteY9" fmla="*/ 2831887 h 2831887"/>
                <a:gd name="connsiteX0" fmla="*/ 1609180 w 3514977"/>
                <a:gd name="connsiteY0" fmla="*/ 0 h 2831887"/>
                <a:gd name="connsiteX1" fmla="*/ 3480818 w 3514977"/>
                <a:gd name="connsiteY1" fmla="*/ 1080590 h 2831887"/>
                <a:gd name="connsiteX2" fmla="*/ 1609180 w 3514977"/>
                <a:gd name="connsiteY2" fmla="*/ 0 h 2831887"/>
                <a:gd name="connsiteX3" fmla="*/ 1832922 w 3514977"/>
                <a:gd name="connsiteY3" fmla="*/ 432734 h 2831887"/>
                <a:gd name="connsiteX4" fmla="*/ 1609181 w 3514977"/>
                <a:gd name="connsiteY4" fmla="*/ 865468 h 2831887"/>
                <a:gd name="connsiteX5" fmla="*/ 1574360 w 3514977"/>
                <a:gd name="connsiteY5" fmla="*/ 864691 h 2831887"/>
                <a:gd name="connsiteX6" fmla="*/ 960826 w 3514977"/>
                <a:gd name="connsiteY6" fmla="*/ 1038197 h 2831887"/>
                <a:gd name="connsiteX7" fmla="*/ 486197 w 3514977"/>
                <a:gd name="connsiteY7" fmla="*/ 2809534 h 2831887"/>
                <a:gd name="connsiteX8" fmla="*/ 486197 w 3514977"/>
                <a:gd name="connsiteY8" fmla="*/ 2809534 h 2831887"/>
                <a:gd name="connsiteX9" fmla="*/ 0 w 3514977"/>
                <a:gd name="connsiteY9" fmla="*/ 2831887 h 2831887"/>
                <a:gd name="connsiteX0" fmla="*/ 1609180 w 3480818"/>
                <a:gd name="connsiteY0" fmla="*/ 0 h 2831887"/>
                <a:gd name="connsiteX1" fmla="*/ 3480818 w 3480818"/>
                <a:gd name="connsiteY1" fmla="*/ 1080590 h 2831887"/>
                <a:gd name="connsiteX2" fmla="*/ 1609180 w 3480818"/>
                <a:gd name="connsiteY2" fmla="*/ 0 h 2831887"/>
                <a:gd name="connsiteX3" fmla="*/ 1832922 w 3480818"/>
                <a:gd name="connsiteY3" fmla="*/ 432734 h 2831887"/>
                <a:gd name="connsiteX4" fmla="*/ 1609181 w 3480818"/>
                <a:gd name="connsiteY4" fmla="*/ 865468 h 2831887"/>
                <a:gd name="connsiteX5" fmla="*/ 1574360 w 3480818"/>
                <a:gd name="connsiteY5" fmla="*/ 864691 h 2831887"/>
                <a:gd name="connsiteX6" fmla="*/ 960826 w 3480818"/>
                <a:gd name="connsiteY6" fmla="*/ 1038197 h 2831887"/>
                <a:gd name="connsiteX7" fmla="*/ 486197 w 3480818"/>
                <a:gd name="connsiteY7" fmla="*/ 2809534 h 2831887"/>
                <a:gd name="connsiteX8" fmla="*/ 486197 w 3480818"/>
                <a:gd name="connsiteY8" fmla="*/ 2809534 h 2831887"/>
                <a:gd name="connsiteX9" fmla="*/ 0 w 3480818"/>
                <a:gd name="connsiteY9" fmla="*/ 2831887 h 2831887"/>
                <a:gd name="connsiteX0" fmla="*/ 1871636 w 2516318"/>
                <a:gd name="connsiteY0" fmla="*/ 0 h 2831887"/>
                <a:gd name="connsiteX1" fmla="*/ 0 w 2516318"/>
                <a:gd name="connsiteY1" fmla="*/ 1080591 h 2831887"/>
                <a:gd name="connsiteX2" fmla="*/ 1871636 w 2516318"/>
                <a:gd name="connsiteY2" fmla="*/ 0 h 2831887"/>
                <a:gd name="connsiteX3" fmla="*/ 2095378 w 2516318"/>
                <a:gd name="connsiteY3" fmla="*/ 432734 h 2831887"/>
                <a:gd name="connsiteX4" fmla="*/ 1871637 w 2516318"/>
                <a:gd name="connsiteY4" fmla="*/ 865468 h 2831887"/>
                <a:gd name="connsiteX5" fmla="*/ 1836816 w 2516318"/>
                <a:gd name="connsiteY5" fmla="*/ 864691 h 2831887"/>
                <a:gd name="connsiteX6" fmla="*/ 1223282 w 2516318"/>
                <a:gd name="connsiteY6" fmla="*/ 1038197 h 2831887"/>
                <a:gd name="connsiteX7" fmla="*/ 748653 w 2516318"/>
                <a:gd name="connsiteY7" fmla="*/ 2809534 h 2831887"/>
                <a:gd name="connsiteX8" fmla="*/ 748653 w 2516318"/>
                <a:gd name="connsiteY8" fmla="*/ 2809534 h 2831887"/>
                <a:gd name="connsiteX9" fmla="*/ 262456 w 2516318"/>
                <a:gd name="connsiteY9" fmla="*/ 2831887 h 2831887"/>
                <a:gd name="connsiteX0" fmla="*/ 1905795 w 2129537"/>
                <a:gd name="connsiteY0" fmla="*/ 0 h 2831887"/>
                <a:gd name="connsiteX1" fmla="*/ 34159 w 2129537"/>
                <a:gd name="connsiteY1" fmla="*/ 1080591 h 2831887"/>
                <a:gd name="connsiteX2" fmla="*/ 1905795 w 2129537"/>
                <a:gd name="connsiteY2" fmla="*/ 0 h 2831887"/>
                <a:gd name="connsiteX3" fmla="*/ 2129537 w 2129537"/>
                <a:gd name="connsiteY3" fmla="*/ 432734 h 2831887"/>
                <a:gd name="connsiteX4" fmla="*/ 1905796 w 2129537"/>
                <a:gd name="connsiteY4" fmla="*/ 865468 h 2831887"/>
                <a:gd name="connsiteX5" fmla="*/ 1870975 w 2129537"/>
                <a:gd name="connsiteY5" fmla="*/ 864691 h 2831887"/>
                <a:gd name="connsiteX6" fmla="*/ 1257441 w 2129537"/>
                <a:gd name="connsiteY6" fmla="*/ 1038197 h 2831887"/>
                <a:gd name="connsiteX7" fmla="*/ 782812 w 2129537"/>
                <a:gd name="connsiteY7" fmla="*/ 2809534 h 2831887"/>
                <a:gd name="connsiteX8" fmla="*/ 782812 w 2129537"/>
                <a:gd name="connsiteY8" fmla="*/ 2809534 h 2831887"/>
                <a:gd name="connsiteX9" fmla="*/ 296615 w 2129537"/>
                <a:gd name="connsiteY9" fmla="*/ 2831887 h 2831887"/>
                <a:gd name="connsiteX0" fmla="*/ 2064474 w 2288216"/>
                <a:gd name="connsiteY0" fmla="*/ 0 h 2831887"/>
                <a:gd name="connsiteX1" fmla="*/ 192838 w 2288216"/>
                <a:gd name="connsiteY1" fmla="*/ 1080591 h 2831887"/>
                <a:gd name="connsiteX2" fmla="*/ 2064474 w 2288216"/>
                <a:gd name="connsiteY2" fmla="*/ 0 h 2831887"/>
                <a:gd name="connsiteX3" fmla="*/ 2288216 w 2288216"/>
                <a:gd name="connsiteY3" fmla="*/ 432734 h 2831887"/>
                <a:gd name="connsiteX4" fmla="*/ 2064475 w 2288216"/>
                <a:gd name="connsiteY4" fmla="*/ 865468 h 2831887"/>
                <a:gd name="connsiteX5" fmla="*/ 2029654 w 2288216"/>
                <a:gd name="connsiteY5" fmla="*/ 864691 h 2831887"/>
                <a:gd name="connsiteX6" fmla="*/ 1416120 w 2288216"/>
                <a:gd name="connsiteY6" fmla="*/ 1038197 h 2831887"/>
                <a:gd name="connsiteX7" fmla="*/ 941491 w 2288216"/>
                <a:gd name="connsiteY7" fmla="*/ 2809534 h 2831887"/>
                <a:gd name="connsiteX8" fmla="*/ 941491 w 2288216"/>
                <a:gd name="connsiteY8" fmla="*/ 2809534 h 2831887"/>
                <a:gd name="connsiteX9" fmla="*/ 455294 w 2288216"/>
                <a:gd name="connsiteY9" fmla="*/ 2831887 h 2831887"/>
                <a:gd name="connsiteX0" fmla="*/ 289544 w 2384920"/>
                <a:gd name="connsiteY0" fmla="*/ 3241773 h 3241773"/>
                <a:gd name="connsiteX1" fmla="*/ 289542 w 2384920"/>
                <a:gd name="connsiteY1" fmla="*/ 1080591 h 3241773"/>
                <a:gd name="connsiteX2" fmla="*/ 2161178 w 2384920"/>
                <a:gd name="connsiteY2" fmla="*/ 0 h 3241773"/>
                <a:gd name="connsiteX3" fmla="*/ 2384920 w 2384920"/>
                <a:gd name="connsiteY3" fmla="*/ 432734 h 3241773"/>
                <a:gd name="connsiteX4" fmla="*/ 2161179 w 2384920"/>
                <a:gd name="connsiteY4" fmla="*/ 865468 h 3241773"/>
                <a:gd name="connsiteX5" fmla="*/ 2126358 w 2384920"/>
                <a:gd name="connsiteY5" fmla="*/ 864691 h 3241773"/>
                <a:gd name="connsiteX6" fmla="*/ 1512824 w 2384920"/>
                <a:gd name="connsiteY6" fmla="*/ 1038197 h 3241773"/>
                <a:gd name="connsiteX7" fmla="*/ 1038195 w 2384920"/>
                <a:gd name="connsiteY7" fmla="*/ 2809534 h 3241773"/>
                <a:gd name="connsiteX8" fmla="*/ 1038195 w 2384920"/>
                <a:gd name="connsiteY8" fmla="*/ 2809534 h 3241773"/>
                <a:gd name="connsiteX9" fmla="*/ 551998 w 2384920"/>
                <a:gd name="connsiteY9" fmla="*/ 2831887 h 32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4920" h="3241773">
                  <a:moveTo>
                    <a:pt x="289544" y="3241773"/>
                  </a:moveTo>
                  <a:cubicBezTo>
                    <a:pt x="-96514" y="2573101"/>
                    <a:pt x="-96515" y="1749262"/>
                    <a:pt x="289542" y="1080591"/>
                  </a:cubicBezTo>
                  <a:cubicBezTo>
                    <a:pt x="675600" y="411919"/>
                    <a:pt x="1389062" y="0"/>
                    <a:pt x="2161178" y="0"/>
                  </a:cubicBezTo>
                  <a:lnTo>
                    <a:pt x="2384920" y="432734"/>
                  </a:lnTo>
                  <a:lnTo>
                    <a:pt x="2161179" y="865468"/>
                  </a:lnTo>
                  <a:lnTo>
                    <a:pt x="2126358" y="864691"/>
                  </a:lnTo>
                  <a:cubicBezTo>
                    <a:pt x="1917333" y="870119"/>
                    <a:pt x="1706639" y="926298"/>
                    <a:pt x="1512824" y="1038197"/>
                  </a:cubicBezTo>
                  <a:cubicBezTo>
                    <a:pt x="892617" y="1396273"/>
                    <a:pt x="680119" y="2189328"/>
                    <a:pt x="1038195" y="2809534"/>
                  </a:cubicBezTo>
                  <a:lnTo>
                    <a:pt x="1038195" y="2809534"/>
                  </a:lnTo>
                  <a:lnTo>
                    <a:pt x="551998" y="2831887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easyItem_text_01">
              <a:extLst>
                <a:ext uri="{FF2B5EF4-FFF2-40B4-BE49-F238E27FC236}">
                  <a16:creationId xmlns:a16="http://schemas.microsoft.com/office/drawing/2014/main" id="{D07408BF-2036-BE32-F455-95DB7BD192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3822439">
              <a:off x="861755" y="2154710"/>
              <a:ext cx="3412169" cy="341216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0074"/>
                  </a:solidFill>
                </a14:hiddenFill>
              </a:ext>
            </a:extLst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3" name="easyItem_text_02">
              <a:extLst>
                <a:ext uri="{FF2B5EF4-FFF2-40B4-BE49-F238E27FC236}">
                  <a16:creationId xmlns:a16="http://schemas.microsoft.com/office/drawing/2014/main" id="{CE0A206B-1951-DF3E-5627-11E7BC6CF4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822438">
              <a:off x="838895" y="2131850"/>
              <a:ext cx="3457889" cy="345788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0074"/>
                  </a:solidFill>
                </a14:hiddenFill>
              </a:ext>
            </a:extLst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4" name="easyItem_text_03">
              <a:extLst>
                <a:ext uri="{FF2B5EF4-FFF2-40B4-BE49-F238E27FC236}">
                  <a16:creationId xmlns:a16="http://schemas.microsoft.com/office/drawing/2014/main" id="{E23F12CE-656A-2D8B-9BA7-15B958F61D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8222438">
              <a:off x="861755" y="2154710"/>
              <a:ext cx="3412169" cy="341216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0074"/>
                  </a:solidFill>
                </a14:hiddenFill>
              </a:ext>
            </a:extLst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C4F6E8D-F988-5060-453B-D1C31306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Kreislauf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1194AE4-7B6C-96E9-E4B0-61C6979A8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81A817-FFA5-A181-9B5C-DFB682916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5D7150-1FBC-F1B5-4FCB-F6096D3114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1" name="easyObject_circleFlow">
            <a:extLst>
              <a:ext uri="{FF2B5EF4-FFF2-40B4-BE49-F238E27FC236}">
                <a16:creationId xmlns:a16="http://schemas.microsoft.com/office/drawing/2014/main" id="{1DB7E73A-2568-CDEF-36AB-99F447A7E5BA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1"/>
            </p:custDataLst>
          </p:nvPr>
        </p:nvGrpSpPr>
        <p:grpSpPr>
          <a:xfrm>
            <a:off x="1055440" y="1871999"/>
            <a:ext cx="4366800" cy="4366800"/>
            <a:chOff x="966631" y="1801287"/>
            <a:chExt cx="4119524" cy="4119524"/>
          </a:xfrm>
        </p:grpSpPr>
        <p:sp>
          <p:nvSpPr>
            <p:cNvPr id="12" name="easyItem_circlePart_Background" hidden="1">
              <a:extLst>
                <a:ext uri="{FF2B5EF4-FFF2-40B4-BE49-F238E27FC236}">
                  <a16:creationId xmlns:a16="http://schemas.microsoft.com/office/drawing/2014/main" id="{7A02EF77-23EF-BDCC-0DFA-B961BBAF9E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966631" y="1801287"/>
              <a:ext cx="4119522" cy="4119522"/>
            </a:xfrm>
            <a:prstGeom prst="rect">
              <a:avLst/>
            </a:prstGeom>
            <a:noFill/>
            <a:ln w="1651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72" tIns="59436" rIns="118872" bIns="59436" rtlCol="0" anchor="ctr"/>
            <a:lstStyle/>
            <a:p>
              <a:pPr algn="ctr"/>
              <a:endParaRPr lang="de-DE" sz="2080" dirty="0" err="1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easyItem_text_Template" hidden="1">
              <a:extLst>
                <a:ext uri="{FF2B5EF4-FFF2-40B4-BE49-F238E27FC236}">
                  <a16:creationId xmlns:a16="http://schemas.microsoft.com/office/drawing/2014/main" id="{2CED911D-34D0-C389-C4D2-950EAD86DD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18803" y="2053488"/>
              <a:ext cx="3615192" cy="36151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Up">
                <a:avLst>
                  <a:gd name="adj" fmla="val 10787442"/>
                </a:avLst>
              </a:prstTxWarp>
              <a:spAutoFit/>
            </a:bodyPr>
            <a:lstStyle/>
            <a:p>
              <a:pPr algn="ctr"/>
              <a:r>
                <a:rPr lang="de-DE" sz="2080" b="1" dirty="0">
                  <a:solidFill>
                    <a:srgbClr val="001478"/>
                  </a:solidFill>
                  <a:latin typeface="Arial" panose="020B0604020202020204" pitchFamily="34" charset="0"/>
                </a:rPr>
                <a:t>Text</a:t>
              </a:r>
            </a:p>
          </p:txBody>
        </p:sp>
        <p:sp>
          <p:nvSpPr>
            <p:cNvPr id="14" name="easyItem_circlePart_Template" hidden="1">
              <a:extLst>
                <a:ext uri="{FF2B5EF4-FFF2-40B4-BE49-F238E27FC236}">
                  <a16:creationId xmlns:a16="http://schemas.microsoft.com/office/drawing/2014/main" id="{23F8FFB7-C4A7-5006-1862-0B33438223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2241972" y="3852153"/>
              <a:ext cx="1426185" cy="268163"/>
            </a:xfrm>
            <a:custGeom>
              <a:avLst/>
              <a:gdLst>
                <a:gd name="connsiteX0" fmla="*/ 0 w 896293"/>
                <a:gd name="connsiteY0" fmla="*/ 0 h 479834"/>
                <a:gd name="connsiteX1" fmla="*/ 896293 w 896293"/>
                <a:gd name="connsiteY1" fmla="*/ 0 h 479834"/>
                <a:gd name="connsiteX2" fmla="*/ 651849 w 896293"/>
                <a:gd name="connsiteY2" fmla="*/ 479834 h 479834"/>
                <a:gd name="connsiteX3" fmla="*/ 108641 w 896293"/>
                <a:gd name="connsiteY3" fmla="*/ 452674 h 479834"/>
                <a:gd name="connsiteX4" fmla="*/ 0 w 896293"/>
                <a:gd name="connsiteY4" fmla="*/ 0 h 479834"/>
                <a:gd name="connsiteX0" fmla="*/ 0 w 1379369"/>
                <a:gd name="connsiteY0" fmla="*/ 237370 h 479834"/>
                <a:gd name="connsiteX1" fmla="*/ 1379369 w 1379369"/>
                <a:gd name="connsiteY1" fmla="*/ 0 h 479834"/>
                <a:gd name="connsiteX2" fmla="*/ 1134925 w 1379369"/>
                <a:gd name="connsiteY2" fmla="*/ 479834 h 479834"/>
                <a:gd name="connsiteX3" fmla="*/ 591717 w 1379369"/>
                <a:gd name="connsiteY3" fmla="*/ 452674 h 479834"/>
                <a:gd name="connsiteX4" fmla="*/ 483076 w 1379369"/>
                <a:gd name="connsiteY4" fmla="*/ 0 h 479834"/>
                <a:gd name="connsiteX0" fmla="*/ 0 w 1134925"/>
                <a:gd name="connsiteY0" fmla="*/ 1307333 h 1549797"/>
                <a:gd name="connsiteX1" fmla="*/ 0 w 1134925"/>
                <a:gd name="connsiteY1" fmla="*/ 0 h 1549797"/>
                <a:gd name="connsiteX2" fmla="*/ 1134925 w 1134925"/>
                <a:gd name="connsiteY2" fmla="*/ 1549797 h 1549797"/>
                <a:gd name="connsiteX3" fmla="*/ 591717 w 1134925"/>
                <a:gd name="connsiteY3" fmla="*/ 1522637 h 1549797"/>
                <a:gd name="connsiteX4" fmla="*/ 483076 w 1134925"/>
                <a:gd name="connsiteY4" fmla="*/ 1069963 h 1549797"/>
                <a:gd name="connsiteX0" fmla="*/ 0 w 591717"/>
                <a:gd name="connsiteY0" fmla="*/ 1307333 h 1522637"/>
                <a:gd name="connsiteX1" fmla="*/ 0 w 591717"/>
                <a:gd name="connsiteY1" fmla="*/ 0 h 1522637"/>
                <a:gd name="connsiteX2" fmla="*/ 226437 w 591717"/>
                <a:gd name="connsiteY2" fmla="*/ 130734 h 1522637"/>
                <a:gd name="connsiteX3" fmla="*/ 591717 w 591717"/>
                <a:gd name="connsiteY3" fmla="*/ 1522637 h 1522637"/>
                <a:gd name="connsiteX4" fmla="*/ 483076 w 591717"/>
                <a:gd name="connsiteY4" fmla="*/ 1069963 h 1522637"/>
                <a:gd name="connsiteX0" fmla="*/ 0 w 483076"/>
                <a:gd name="connsiteY0" fmla="*/ 1307333 h 1307333"/>
                <a:gd name="connsiteX1" fmla="*/ 0 w 483076"/>
                <a:gd name="connsiteY1" fmla="*/ 0 h 1307333"/>
                <a:gd name="connsiteX2" fmla="*/ 226437 w 483076"/>
                <a:gd name="connsiteY2" fmla="*/ 130734 h 1307333"/>
                <a:gd name="connsiteX3" fmla="*/ 226437 w 483076"/>
                <a:gd name="connsiteY3" fmla="*/ 1176600 h 1307333"/>
                <a:gd name="connsiteX4" fmla="*/ 483076 w 483076"/>
                <a:gd name="connsiteY4" fmla="*/ 1069963 h 1307333"/>
                <a:gd name="connsiteX0" fmla="*/ 0 w 226437"/>
                <a:gd name="connsiteY0" fmla="*/ 1307333 h 1307334"/>
                <a:gd name="connsiteX1" fmla="*/ 0 w 226437"/>
                <a:gd name="connsiteY1" fmla="*/ 0 h 1307334"/>
                <a:gd name="connsiteX2" fmla="*/ 226437 w 226437"/>
                <a:gd name="connsiteY2" fmla="*/ 130734 h 1307334"/>
                <a:gd name="connsiteX3" fmla="*/ 226437 w 226437"/>
                <a:gd name="connsiteY3" fmla="*/ 1176600 h 1307334"/>
                <a:gd name="connsiteX4" fmla="*/ 0 w 226437"/>
                <a:gd name="connsiteY4" fmla="*/ 1307334 h 1307334"/>
                <a:gd name="connsiteX0" fmla="*/ 0 w 357040"/>
                <a:gd name="connsiteY0" fmla="*/ 315303 h 1307334"/>
                <a:gd name="connsiteX1" fmla="*/ 130603 w 357040"/>
                <a:gd name="connsiteY1" fmla="*/ 0 h 1307334"/>
                <a:gd name="connsiteX2" fmla="*/ 357040 w 357040"/>
                <a:gd name="connsiteY2" fmla="*/ 130734 h 1307334"/>
                <a:gd name="connsiteX3" fmla="*/ 357040 w 357040"/>
                <a:gd name="connsiteY3" fmla="*/ 1176600 h 1307334"/>
                <a:gd name="connsiteX4" fmla="*/ 130603 w 357040"/>
                <a:gd name="connsiteY4" fmla="*/ 1307334 h 1307334"/>
                <a:gd name="connsiteX0" fmla="*/ 0 w 924425"/>
                <a:gd name="connsiteY0" fmla="*/ 924425 h 1916456"/>
                <a:gd name="connsiteX1" fmla="*/ 924425 w 924425"/>
                <a:gd name="connsiteY1" fmla="*/ 0 h 1916456"/>
                <a:gd name="connsiteX2" fmla="*/ 357040 w 924425"/>
                <a:gd name="connsiteY2" fmla="*/ 739856 h 1916456"/>
                <a:gd name="connsiteX3" fmla="*/ 357040 w 924425"/>
                <a:gd name="connsiteY3" fmla="*/ 1785722 h 1916456"/>
                <a:gd name="connsiteX4" fmla="*/ 130603 w 924425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357040 w 992098"/>
                <a:gd name="connsiteY3" fmla="*/ 1785722 h 1916456"/>
                <a:gd name="connsiteX4" fmla="*/ 130603 w 992098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252557 w 992098"/>
                <a:gd name="connsiteY3" fmla="*/ 992098 h 1916456"/>
                <a:gd name="connsiteX4" fmla="*/ 130603 w 992098"/>
                <a:gd name="connsiteY4" fmla="*/ 1916456 h 1916456"/>
                <a:gd name="connsiteX0" fmla="*/ 1 w 992099"/>
                <a:gd name="connsiteY0" fmla="*/ 924425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992099"/>
                <a:gd name="connsiteY0" fmla="*/ 130604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992099 w 1916455"/>
                <a:gd name="connsiteY2" fmla="*/ 121954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1785722 w 1916455"/>
                <a:gd name="connsiteY2" fmla="*/ 226437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793821"/>
                <a:gd name="connsiteX1" fmla="*/ 1916455 w 1916455"/>
                <a:gd name="connsiteY1" fmla="*/ 0 h 793821"/>
                <a:gd name="connsiteX2" fmla="*/ 1785722 w 1916455"/>
                <a:gd name="connsiteY2" fmla="*/ 226437 h 793821"/>
                <a:gd name="connsiteX3" fmla="*/ 739856 w 1916455"/>
                <a:gd name="connsiteY3" fmla="*/ 226437 h 793821"/>
                <a:gd name="connsiteX4" fmla="*/ 0 w 1916455"/>
                <a:gd name="connsiteY4" fmla="*/ 793821 h 793821"/>
                <a:gd name="connsiteX0" fmla="*/ 0 w 1307333"/>
                <a:gd name="connsiteY0" fmla="*/ 0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3"/>
                <a:gd name="connsiteY0" fmla="*/ 1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6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5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5"/>
                <a:gd name="connsiteX1" fmla="*/ 1307334 w 1307334"/>
                <a:gd name="connsiteY1" fmla="*/ 0 h 226435"/>
                <a:gd name="connsiteX2" fmla="*/ 1176600 w 1307334"/>
                <a:gd name="connsiteY2" fmla="*/ 226435 h 226435"/>
                <a:gd name="connsiteX3" fmla="*/ 130732 w 1307334"/>
                <a:gd name="connsiteY3" fmla="*/ 226435 h 226435"/>
                <a:gd name="connsiteX4" fmla="*/ 0 w 1307334"/>
                <a:gd name="connsiteY4" fmla="*/ 0 h 226435"/>
                <a:gd name="connsiteX0" fmla="*/ 1 w 1307335"/>
                <a:gd name="connsiteY0" fmla="*/ 0 h 226435"/>
                <a:gd name="connsiteX1" fmla="*/ 1307335 w 1307335"/>
                <a:gd name="connsiteY1" fmla="*/ 0 h 226435"/>
                <a:gd name="connsiteX2" fmla="*/ 1176601 w 1307335"/>
                <a:gd name="connsiteY2" fmla="*/ 226435 h 226435"/>
                <a:gd name="connsiteX3" fmla="*/ 130733 w 1307335"/>
                <a:gd name="connsiteY3" fmla="*/ 226435 h 226435"/>
                <a:gd name="connsiteX4" fmla="*/ 0 w 1307335"/>
                <a:gd name="connsiteY4" fmla="*/ 0 h 226435"/>
                <a:gd name="connsiteX0" fmla="*/ 1 w 1307335"/>
                <a:gd name="connsiteY0" fmla="*/ 0 h 226436"/>
                <a:gd name="connsiteX1" fmla="*/ 1307335 w 1307335"/>
                <a:gd name="connsiteY1" fmla="*/ 1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6"/>
                <a:gd name="connsiteX1" fmla="*/ 1307335 w 1307335"/>
                <a:gd name="connsiteY1" fmla="*/ 0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3 w 1307335"/>
                <a:gd name="connsiteY3" fmla="*/ 226436 h 226437"/>
                <a:gd name="connsiteX4" fmla="*/ 0 w 1307335"/>
                <a:gd name="connsiteY4" fmla="*/ 1 h 226437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4 w 1307335"/>
                <a:gd name="connsiteY3" fmla="*/ 226437 h 226437"/>
                <a:gd name="connsiteX4" fmla="*/ 0 w 1307335"/>
                <a:gd name="connsiteY4" fmla="*/ 1 h 226437"/>
                <a:gd name="connsiteX0" fmla="*/ 0 w 1307334"/>
                <a:gd name="connsiteY0" fmla="*/ 0 h 226437"/>
                <a:gd name="connsiteX1" fmla="*/ 1307334 w 1307334"/>
                <a:gd name="connsiteY1" fmla="*/ 0 h 226437"/>
                <a:gd name="connsiteX2" fmla="*/ 1176601 w 1307334"/>
                <a:gd name="connsiteY2" fmla="*/ 226437 h 226437"/>
                <a:gd name="connsiteX3" fmla="*/ 130733 w 1307334"/>
                <a:gd name="connsiteY3" fmla="*/ 226437 h 226437"/>
                <a:gd name="connsiteX4" fmla="*/ 0 w 1307334"/>
                <a:gd name="connsiteY4" fmla="*/ 0 h 226437"/>
                <a:gd name="connsiteX0" fmla="*/ 0 w 2157102"/>
                <a:gd name="connsiteY0" fmla="*/ 191372 h 226437"/>
                <a:gd name="connsiteX1" fmla="*/ 2157102 w 2157102"/>
                <a:gd name="connsiteY1" fmla="*/ 0 h 226437"/>
                <a:gd name="connsiteX2" fmla="*/ 2026369 w 2157102"/>
                <a:gd name="connsiteY2" fmla="*/ 226437 h 226437"/>
                <a:gd name="connsiteX3" fmla="*/ 980501 w 2157102"/>
                <a:gd name="connsiteY3" fmla="*/ 226437 h 226437"/>
                <a:gd name="connsiteX4" fmla="*/ 849768 w 2157102"/>
                <a:gd name="connsiteY4" fmla="*/ 0 h 226437"/>
                <a:gd name="connsiteX0" fmla="*/ 0 w 2026369"/>
                <a:gd name="connsiteY0" fmla="*/ 191372 h 226437"/>
                <a:gd name="connsiteX1" fmla="*/ 1438068 w 2026369"/>
                <a:gd name="connsiteY1" fmla="*/ 191372 h 226437"/>
                <a:gd name="connsiteX2" fmla="*/ 2026369 w 2026369"/>
                <a:gd name="connsiteY2" fmla="*/ 226437 h 226437"/>
                <a:gd name="connsiteX3" fmla="*/ 980501 w 2026369"/>
                <a:gd name="connsiteY3" fmla="*/ 226437 h 226437"/>
                <a:gd name="connsiteX4" fmla="*/ 849768 w 2026369"/>
                <a:gd name="connsiteY4" fmla="*/ 0 h 226437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980501 w 1438068"/>
                <a:gd name="connsiteY3" fmla="*/ 226437 h 440453"/>
                <a:gd name="connsiteX4" fmla="*/ 849768 w 1438068"/>
                <a:gd name="connsiteY4" fmla="*/ 0 h 440453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143808 w 1438068"/>
                <a:gd name="connsiteY3" fmla="*/ 440453 h 440453"/>
                <a:gd name="connsiteX4" fmla="*/ 849768 w 1438068"/>
                <a:gd name="connsiteY4" fmla="*/ 0 h 440453"/>
                <a:gd name="connsiteX0" fmla="*/ 0 w 1438068"/>
                <a:gd name="connsiteY0" fmla="*/ 0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8 w 1438068"/>
                <a:gd name="connsiteY3" fmla="*/ 249081 h 249081"/>
                <a:gd name="connsiteX4" fmla="*/ 1 w 1438068"/>
                <a:gd name="connsiteY4" fmla="*/ 0 h 249081"/>
                <a:gd name="connsiteX0" fmla="*/ 1 w 1438067"/>
                <a:gd name="connsiteY0" fmla="*/ 95685 h 249081"/>
                <a:gd name="connsiteX1" fmla="*/ 1438067 w 1438067"/>
                <a:gd name="connsiteY1" fmla="*/ 0 h 249081"/>
                <a:gd name="connsiteX2" fmla="*/ 1294261 w 1438067"/>
                <a:gd name="connsiteY2" fmla="*/ 249081 h 249081"/>
                <a:gd name="connsiteX3" fmla="*/ 143807 w 1438067"/>
                <a:gd name="connsiteY3" fmla="*/ 249081 h 249081"/>
                <a:gd name="connsiteX4" fmla="*/ 0 w 1438067"/>
                <a:gd name="connsiteY4" fmla="*/ 0 h 249081"/>
                <a:gd name="connsiteX0" fmla="*/ 1 w 1438069"/>
                <a:gd name="connsiteY0" fmla="*/ 95685 h 249081"/>
                <a:gd name="connsiteX1" fmla="*/ 1438069 w 1438069"/>
                <a:gd name="connsiteY1" fmla="*/ 95685 h 249081"/>
                <a:gd name="connsiteX2" fmla="*/ 1294261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7 w 1438069"/>
                <a:gd name="connsiteY3" fmla="*/ 249081 h 344766"/>
                <a:gd name="connsiteX4" fmla="*/ 0 w 1438069"/>
                <a:gd name="connsiteY4" fmla="*/ 0 h 344766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8 w 1438069"/>
                <a:gd name="connsiteY3" fmla="*/ 344765 h 344766"/>
                <a:gd name="connsiteX4" fmla="*/ 0 w 1438069"/>
                <a:gd name="connsiteY4" fmla="*/ 0 h 344766"/>
                <a:gd name="connsiteX0" fmla="*/ 0 w 1438068"/>
                <a:gd name="connsiteY0" fmla="*/ 1 h 249082"/>
                <a:gd name="connsiteX1" fmla="*/ 1438068 w 1438068"/>
                <a:gd name="connsiteY1" fmla="*/ 1 h 249082"/>
                <a:gd name="connsiteX2" fmla="*/ 1294261 w 1438068"/>
                <a:gd name="connsiteY2" fmla="*/ 249082 h 249082"/>
                <a:gd name="connsiteX3" fmla="*/ 143807 w 1438068"/>
                <a:gd name="connsiteY3" fmla="*/ 249081 h 249082"/>
                <a:gd name="connsiteX4" fmla="*/ 0 w 1438068"/>
                <a:gd name="connsiteY4" fmla="*/ 0 h 249082"/>
                <a:gd name="connsiteX0" fmla="*/ 0 w 1438069"/>
                <a:gd name="connsiteY0" fmla="*/ 33756 h 249082"/>
                <a:gd name="connsiteX1" fmla="*/ 1438069 w 1438069"/>
                <a:gd name="connsiteY1" fmla="*/ 1 h 249082"/>
                <a:gd name="connsiteX2" fmla="*/ 1294262 w 1438069"/>
                <a:gd name="connsiteY2" fmla="*/ 249082 h 249082"/>
                <a:gd name="connsiteX3" fmla="*/ 143808 w 1438069"/>
                <a:gd name="connsiteY3" fmla="*/ 249081 h 249082"/>
                <a:gd name="connsiteX4" fmla="*/ 1 w 1438069"/>
                <a:gd name="connsiteY4" fmla="*/ 0 h 249082"/>
                <a:gd name="connsiteX0" fmla="*/ 0 w 1438070"/>
                <a:gd name="connsiteY0" fmla="*/ 33756 h 249082"/>
                <a:gd name="connsiteX1" fmla="*/ 1438070 w 1438070"/>
                <a:gd name="connsiteY1" fmla="*/ 33756 h 249082"/>
                <a:gd name="connsiteX2" fmla="*/ 1294262 w 1438070"/>
                <a:gd name="connsiteY2" fmla="*/ 249082 h 249082"/>
                <a:gd name="connsiteX3" fmla="*/ 143808 w 1438070"/>
                <a:gd name="connsiteY3" fmla="*/ 249081 h 249082"/>
                <a:gd name="connsiteX4" fmla="*/ 1 w 1438070"/>
                <a:gd name="connsiteY4" fmla="*/ 0 h 249082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8 w 1438070"/>
                <a:gd name="connsiteY3" fmla="*/ 249081 h 282837"/>
                <a:gd name="connsiteX4" fmla="*/ 1 w 1438070"/>
                <a:gd name="connsiteY4" fmla="*/ 0 h 282837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7 w 1438070"/>
                <a:gd name="connsiteY3" fmla="*/ 282837 h 282837"/>
                <a:gd name="connsiteX4" fmla="*/ 1 w 1438070"/>
                <a:gd name="connsiteY4" fmla="*/ 0 h 282837"/>
                <a:gd name="connsiteX0" fmla="*/ 0 w 1438070"/>
                <a:gd name="connsiteY0" fmla="*/ 0 h 249081"/>
                <a:gd name="connsiteX1" fmla="*/ 1438070 w 1438070"/>
                <a:gd name="connsiteY1" fmla="*/ 0 h 249081"/>
                <a:gd name="connsiteX2" fmla="*/ 1294262 w 1438070"/>
                <a:gd name="connsiteY2" fmla="*/ 249081 h 249081"/>
                <a:gd name="connsiteX3" fmla="*/ 143807 w 1438070"/>
                <a:gd name="connsiteY3" fmla="*/ 249081 h 249081"/>
                <a:gd name="connsiteX4" fmla="*/ 0 w 1438070"/>
                <a:gd name="connsiteY4" fmla="*/ 0 h 249081"/>
                <a:gd name="connsiteX0" fmla="*/ 0 w 1438070"/>
                <a:gd name="connsiteY0" fmla="*/ 0 h 249082"/>
                <a:gd name="connsiteX1" fmla="*/ 1438070 w 1438070"/>
                <a:gd name="connsiteY1" fmla="*/ 1 h 249082"/>
                <a:gd name="connsiteX2" fmla="*/ 1294262 w 1438070"/>
                <a:gd name="connsiteY2" fmla="*/ 249082 h 249082"/>
                <a:gd name="connsiteX3" fmla="*/ 143807 w 1438070"/>
                <a:gd name="connsiteY3" fmla="*/ 249082 h 249082"/>
                <a:gd name="connsiteX4" fmla="*/ 0 w 1438070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2 w 1438069"/>
                <a:gd name="connsiteY2" fmla="*/ 249082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3 w 1438069"/>
                <a:gd name="connsiteY2" fmla="*/ 249081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0 w 1438069"/>
                <a:gd name="connsiteY4" fmla="*/ 1 h 249081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1 w 1438069"/>
                <a:gd name="connsiteY4" fmla="*/ 1 h 249081"/>
                <a:gd name="connsiteX0" fmla="*/ 0 w 1438068"/>
                <a:gd name="connsiteY0" fmla="*/ 1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7 w 1438068"/>
                <a:gd name="connsiteY3" fmla="*/ 249081 h 249081"/>
                <a:gd name="connsiteX4" fmla="*/ 0 w 1438068"/>
                <a:gd name="connsiteY4" fmla="*/ 1 h 249081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2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6 w 1438068"/>
                <a:gd name="connsiteY3" fmla="*/ 249080 h 249080"/>
                <a:gd name="connsiteX4" fmla="*/ 0 w 1438068"/>
                <a:gd name="connsiteY4" fmla="*/ 0 h 249080"/>
                <a:gd name="connsiteX0" fmla="*/ 1 w 1438069"/>
                <a:gd name="connsiteY0" fmla="*/ 1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438069"/>
                <a:gd name="connsiteY0" fmla="*/ 98910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657232"/>
                <a:gd name="connsiteY0" fmla="*/ 98910 h 249081"/>
                <a:gd name="connsiteX1" fmla="*/ 1657232 w 1657232"/>
                <a:gd name="connsiteY1" fmla="*/ 98910 h 249081"/>
                <a:gd name="connsiteX2" fmla="*/ 1294262 w 1657232"/>
                <a:gd name="connsiteY2" fmla="*/ 249081 h 249081"/>
                <a:gd name="connsiteX3" fmla="*/ 143807 w 1657232"/>
                <a:gd name="connsiteY3" fmla="*/ 249081 h 249081"/>
                <a:gd name="connsiteX4" fmla="*/ 0 w 1657232"/>
                <a:gd name="connsiteY4" fmla="*/ 0 h 249081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143807 w 1657232"/>
                <a:gd name="connsiteY3" fmla="*/ 249081 h 373297"/>
                <a:gd name="connsiteX4" fmla="*/ 0 w 1657232"/>
                <a:gd name="connsiteY4" fmla="*/ 0 h 373297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231470 w 1657232"/>
                <a:gd name="connsiteY3" fmla="*/ 373297 h 373297"/>
                <a:gd name="connsiteX4" fmla="*/ 0 w 1657232"/>
                <a:gd name="connsiteY4" fmla="*/ 0 h 373297"/>
                <a:gd name="connsiteX0" fmla="*/ 1 w 1584179"/>
                <a:gd name="connsiteY0" fmla="*/ 0 h 274387"/>
                <a:gd name="connsiteX1" fmla="*/ 1584179 w 1584179"/>
                <a:gd name="connsiteY1" fmla="*/ 0 h 274387"/>
                <a:gd name="connsiteX2" fmla="*/ 1425760 w 1584179"/>
                <a:gd name="connsiteY2" fmla="*/ 274387 h 274387"/>
                <a:gd name="connsiteX3" fmla="*/ 158417 w 1584179"/>
                <a:gd name="connsiteY3" fmla="*/ 274387 h 274387"/>
                <a:gd name="connsiteX4" fmla="*/ 0 w 1584179"/>
                <a:gd name="connsiteY4" fmla="*/ 0 h 274387"/>
                <a:gd name="connsiteX0" fmla="*/ 0 w 1584180"/>
                <a:gd name="connsiteY0" fmla="*/ 0 h 274388"/>
                <a:gd name="connsiteX1" fmla="*/ 1584180 w 1584180"/>
                <a:gd name="connsiteY1" fmla="*/ 1 h 274388"/>
                <a:gd name="connsiteX2" fmla="*/ 1425761 w 1584180"/>
                <a:gd name="connsiteY2" fmla="*/ 274388 h 274388"/>
                <a:gd name="connsiteX3" fmla="*/ 158418 w 1584180"/>
                <a:gd name="connsiteY3" fmla="*/ 274388 h 274388"/>
                <a:gd name="connsiteX4" fmla="*/ 1 w 1584180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1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0 h 27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79" h="274388">
                  <a:moveTo>
                    <a:pt x="0" y="0"/>
                  </a:moveTo>
                  <a:lnTo>
                    <a:pt x="1584179" y="0"/>
                  </a:lnTo>
                  <a:lnTo>
                    <a:pt x="1425762" y="274388"/>
                  </a:lnTo>
                  <a:lnTo>
                    <a:pt x="158419" y="2743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AAEFE"/>
            </a:solidFill>
            <a:ln w="1651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72" tIns="59436" rIns="118872" bIns="59436" rtlCol="0" anchor="ctr"/>
            <a:lstStyle/>
            <a:p>
              <a:pPr algn="ctr"/>
              <a:r>
                <a:rPr lang="de-DE" sz="2080" b="1" dirty="0">
                  <a:solidFill>
                    <a:srgbClr val="001478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5" name="easyItem_circlePart_01">
              <a:extLst>
                <a:ext uri="{FF2B5EF4-FFF2-40B4-BE49-F238E27FC236}">
                  <a16:creationId xmlns:a16="http://schemas.microsoft.com/office/drawing/2014/main" id="{E06EFBF9-F7FE-BF03-252B-A5888AAB80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026394" y="1801289"/>
              <a:ext cx="2059761" cy="2219693"/>
            </a:xfrm>
            <a:custGeom>
              <a:avLst/>
              <a:gdLst>
                <a:gd name="connsiteX0" fmla="*/ 0 w 2059761"/>
                <a:gd name="connsiteY0" fmla="*/ 0 h 2059761"/>
                <a:gd name="connsiteX1" fmla="*/ 2059761 w 2059761"/>
                <a:gd name="connsiteY1" fmla="*/ 2059761 h 2059761"/>
                <a:gd name="connsiteX2" fmla="*/ 1441833 w 2059761"/>
                <a:gd name="connsiteY2" fmla="*/ 2059761 h 2059761"/>
                <a:gd name="connsiteX3" fmla="*/ 0 w 2059761"/>
                <a:gd name="connsiteY3" fmla="*/ 617928 h 2059761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1" h="2219693">
                  <a:moveTo>
                    <a:pt x="0" y="0"/>
                  </a:moveTo>
                  <a:cubicBezTo>
                    <a:pt x="1137575" y="0"/>
                    <a:pt x="2059761" y="922186"/>
                    <a:pt x="2059761" y="2059761"/>
                  </a:cubicBezTo>
                  <a:lnTo>
                    <a:pt x="1750797" y="2219693"/>
                  </a:lnTo>
                  <a:lnTo>
                    <a:pt x="1441833" y="2059761"/>
                  </a:lnTo>
                  <a:cubicBezTo>
                    <a:pt x="1441833" y="1263459"/>
                    <a:pt x="796302" y="617928"/>
                    <a:pt x="0" y="617928"/>
                  </a:cubicBezTo>
                  <a:lnTo>
                    <a:pt x="159932" y="308964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easyItem_circlePart_02">
              <a:extLst>
                <a:ext uri="{FF2B5EF4-FFF2-40B4-BE49-F238E27FC236}">
                  <a16:creationId xmlns:a16="http://schemas.microsoft.com/office/drawing/2014/main" id="{2764DDA8-0983-4484-99E3-47BDF71A16A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2866459" y="3861050"/>
              <a:ext cx="2219693" cy="2059761"/>
            </a:xfrm>
            <a:custGeom>
              <a:avLst/>
              <a:gdLst>
                <a:gd name="connsiteX0" fmla="*/ 0 w 2059761"/>
                <a:gd name="connsiteY0" fmla="*/ 0 h 2059761"/>
                <a:gd name="connsiteX1" fmla="*/ 2059761 w 2059761"/>
                <a:gd name="connsiteY1" fmla="*/ 2059761 h 2059761"/>
                <a:gd name="connsiteX2" fmla="*/ 1441833 w 2059761"/>
                <a:gd name="connsiteY2" fmla="*/ 2059761 h 2059761"/>
                <a:gd name="connsiteX3" fmla="*/ 0 w 2059761"/>
                <a:gd name="connsiteY3" fmla="*/ 617928 h 2059761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750795 w 2059761"/>
                <a:gd name="connsiteY5" fmla="*/ 2219693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1441831 w 2059761"/>
                <a:gd name="connsiteY4" fmla="*/ 2059761 h 2219693"/>
                <a:gd name="connsiteX5" fmla="*/ 1750795 w 2059761"/>
                <a:gd name="connsiteY5" fmla="*/ 2219693 h 2219693"/>
                <a:gd name="connsiteX0" fmla="*/ 0 w 2059761"/>
                <a:gd name="connsiteY0" fmla="*/ 0 h 2289633"/>
                <a:gd name="connsiteX1" fmla="*/ 2059761 w 2059761"/>
                <a:gd name="connsiteY1" fmla="*/ 2059761 h 2289633"/>
                <a:gd name="connsiteX2" fmla="*/ 1750797 w 2059761"/>
                <a:gd name="connsiteY2" fmla="*/ 2219693 h 2289633"/>
                <a:gd name="connsiteX3" fmla="*/ 1441833 w 2059761"/>
                <a:gd name="connsiteY3" fmla="*/ 2059761 h 2289633"/>
                <a:gd name="connsiteX4" fmla="*/ 1441831 w 2059761"/>
                <a:gd name="connsiteY4" fmla="*/ 2059761 h 2289633"/>
                <a:gd name="connsiteX5" fmla="*/ 1750795 w 2059761"/>
                <a:gd name="connsiteY5" fmla="*/ 2219693 h 2289633"/>
                <a:gd name="connsiteX0" fmla="*/ 0 w 2059761"/>
                <a:gd name="connsiteY0" fmla="*/ 0 h 2915851"/>
                <a:gd name="connsiteX1" fmla="*/ 2059761 w 2059761"/>
                <a:gd name="connsiteY1" fmla="*/ 2059761 h 2915851"/>
                <a:gd name="connsiteX2" fmla="*/ 1750797 w 2059761"/>
                <a:gd name="connsiteY2" fmla="*/ 2219693 h 2915851"/>
                <a:gd name="connsiteX3" fmla="*/ 1441833 w 2059761"/>
                <a:gd name="connsiteY3" fmla="*/ 2059761 h 2915851"/>
                <a:gd name="connsiteX4" fmla="*/ 1441831 w 2059761"/>
                <a:gd name="connsiteY4" fmla="*/ 2059761 h 2915851"/>
                <a:gd name="connsiteX5" fmla="*/ 1750795 w 2059761"/>
                <a:gd name="connsiteY5" fmla="*/ 2219693 h 2915851"/>
                <a:gd name="connsiteX0" fmla="*/ 2 w 2059763"/>
                <a:gd name="connsiteY0" fmla="*/ 0 h 3501594"/>
                <a:gd name="connsiteX1" fmla="*/ 2059763 w 2059763"/>
                <a:gd name="connsiteY1" fmla="*/ 2059761 h 3501594"/>
                <a:gd name="connsiteX2" fmla="*/ 1750799 w 2059763"/>
                <a:gd name="connsiteY2" fmla="*/ 2219693 h 3501594"/>
                <a:gd name="connsiteX3" fmla="*/ 0 w 2059763"/>
                <a:gd name="connsiteY3" fmla="*/ 3501594 h 3501594"/>
                <a:gd name="connsiteX4" fmla="*/ 1441833 w 2059763"/>
                <a:gd name="connsiteY4" fmla="*/ 2059761 h 3501594"/>
                <a:gd name="connsiteX5" fmla="*/ 1750797 w 2059763"/>
                <a:gd name="connsiteY5" fmla="*/ 2219693 h 3501594"/>
                <a:gd name="connsiteX0" fmla="*/ 159935 w 2219696"/>
                <a:gd name="connsiteY0" fmla="*/ 0 h 3810557"/>
                <a:gd name="connsiteX1" fmla="*/ 2219696 w 2219696"/>
                <a:gd name="connsiteY1" fmla="*/ 2059761 h 3810557"/>
                <a:gd name="connsiteX2" fmla="*/ 0 w 2219696"/>
                <a:gd name="connsiteY2" fmla="*/ 3810557 h 3810557"/>
                <a:gd name="connsiteX3" fmla="*/ 159933 w 2219696"/>
                <a:gd name="connsiteY3" fmla="*/ 3501594 h 3810557"/>
                <a:gd name="connsiteX4" fmla="*/ 1601766 w 2219696"/>
                <a:gd name="connsiteY4" fmla="*/ 2059761 h 3810557"/>
                <a:gd name="connsiteX5" fmla="*/ 1910730 w 2219696"/>
                <a:gd name="connsiteY5" fmla="*/ 2219693 h 3810557"/>
                <a:gd name="connsiteX0" fmla="*/ 159935 w 1910730"/>
                <a:gd name="connsiteY0" fmla="*/ 0 h 4119521"/>
                <a:gd name="connsiteX1" fmla="*/ 159932 w 1910730"/>
                <a:gd name="connsiteY1" fmla="*/ 4119521 h 4119521"/>
                <a:gd name="connsiteX2" fmla="*/ 0 w 1910730"/>
                <a:gd name="connsiteY2" fmla="*/ 3810557 h 4119521"/>
                <a:gd name="connsiteX3" fmla="*/ 159933 w 1910730"/>
                <a:gd name="connsiteY3" fmla="*/ 3501594 h 4119521"/>
                <a:gd name="connsiteX4" fmla="*/ 1601766 w 1910730"/>
                <a:gd name="connsiteY4" fmla="*/ 2059761 h 4119521"/>
                <a:gd name="connsiteX5" fmla="*/ 1910730 w 1910730"/>
                <a:gd name="connsiteY5" fmla="*/ 2219693 h 4119521"/>
                <a:gd name="connsiteX0" fmla="*/ 159935 w 1910730"/>
                <a:gd name="connsiteY0" fmla="*/ 0 h 4119521"/>
                <a:gd name="connsiteX1" fmla="*/ 159932 w 1910730"/>
                <a:gd name="connsiteY1" fmla="*/ 4119521 h 4119521"/>
                <a:gd name="connsiteX2" fmla="*/ 0 w 1910730"/>
                <a:gd name="connsiteY2" fmla="*/ 3810557 h 4119521"/>
                <a:gd name="connsiteX3" fmla="*/ 159933 w 1910730"/>
                <a:gd name="connsiteY3" fmla="*/ 3501594 h 4119521"/>
                <a:gd name="connsiteX4" fmla="*/ 1601766 w 1910730"/>
                <a:gd name="connsiteY4" fmla="*/ 2059761 h 4119521"/>
                <a:gd name="connsiteX5" fmla="*/ 1910730 w 1910730"/>
                <a:gd name="connsiteY5" fmla="*/ 2219693 h 4119521"/>
                <a:gd name="connsiteX0" fmla="*/ 159935 w 1910730"/>
                <a:gd name="connsiteY0" fmla="*/ 0 h 4119521"/>
                <a:gd name="connsiteX1" fmla="*/ 159932 w 1910730"/>
                <a:gd name="connsiteY1" fmla="*/ 4119521 h 4119521"/>
                <a:gd name="connsiteX2" fmla="*/ 0 w 1910730"/>
                <a:gd name="connsiteY2" fmla="*/ 3810557 h 4119521"/>
                <a:gd name="connsiteX3" fmla="*/ 159933 w 1910730"/>
                <a:gd name="connsiteY3" fmla="*/ 3501594 h 4119521"/>
                <a:gd name="connsiteX4" fmla="*/ 1601766 w 1910730"/>
                <a:gd name="connsiteY4" fmla="*/ 2059761 h 4119521"/>
                <a:gd name="connsiteX5" fmla="*/ 1910730 w 1910730"/>
                <a:gd name="connsiteY5" fmla="*/ 2219693 h 4119521"/>
                <a:gd name="connsiteX0" fmla="*/ 2219693 w 2219693"/>
                <a:gd name="connsiteY0" fmla="*/ 0 h 2059761"/>
                <a:gd name="connsiteX1" fmla="*/ 159932 w 2219693"/>
                <a:gd name="connsiteY1" fmla="*/ 2059761 h 2059761"/>
                <a:gd name="connsiteX2" fmla="*/ 0 w 2219693"/>
                <a:gd name="connsiteY2" fmla="*/ 1750797 h 2059761"/>
                <a:gd name="connsiteX3" fmla="*/ 159933 w 2219693"/>
                <a:gd name="connsiteY3" fmla="*/ 1441834 h 2059761"/>
                <a:gd name="connsiteX4" fmla="*/ 1601766 w 2219693"/>
                <a:gd name="connsiteY4" fmla="*/ 1 h 2059761"/>
                <a:gd name="connsiteX5" fmla="*/ 1910730 w 2219693"/>
                <a:gd name="connsiteY5" fmla="*/ 159933 h 205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693" h="2059761">
                  <a:moveTo>
                    <a:pt x="2219693" y="0"/>
                  </a:moveTo>
                  <a:cubicBezTo>
                    <a:pt x="2219693" y="1137575"/>
                    <a:pt x="1297507" y="2059761"/>
                    <a:pt x="159932" y="2059761"/>
                  </a:cubicBezTo>
                  <a:lnTo>
                    <a:pt x="0" y="1750797"/>
                  </a:lnTo>
                  <a:lnTo>
                    <a:pt x="159933" y="1441834"/>
                  </a:lnTo>
                  <a:cubicBezTo>
                    <a:pt x="956235" y="1441834"/>
                    <a:pt x="1601766" y="796303"/>
                    <a:pt x="1601766" y="1"/>
                  </a:cubicBezTo>
                  <a:lnTo>
                    <a:pt x="1910730" y="159933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easyItem_circlePart_03">
              <a:extLst>
                <a:ext uri="{FF2B5EF4-FFF2-40B4-BE49-F238E27FC236}">
                  <a16:creationId xmlns:a16="http://schemas.microsoft.com/office/drawing/2014/main" id="{328AC166-0A44-8B7D-1615-D092BF3958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966631" y="3701115"/>
              <a:ext cx="2059763" cy="2219693"/>
            </a:xfrm>
            <a:custGeom>
              <a:avLst/>
              <a:gdLst>
                <a:gd name="connsiteX0" fmla="*/ 0 w 2059761"/>
                <a:gd name="connsiteY0" fmla="*/ 0 h 2059761"/>
                <a:gd name="connsiteX1" fmla="*/ 2059761 w 2059761"/>
                <a:gd name="connsiteY1" fmla="*/ 2059761 h 2059761"/>
                <a:gd name="connsiteX2" fmla="*/ 1441833 w 2059761"/>
                <a:gd name="connsiteY2" fmla="*/ 2059761 h 2059761"/>
                <a:gd name="connsiteX3" fmla="*/ 0 w 2059761"/>
                <a:gd name="connsiteY3" fmla="*/ 617928 h 2059761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159934 w 2219695"/>
                <a:gd name="connsiteY0" fmla="*/ 0 h 3810556"/>
                <a:gd name="connsiteX1" fmla="*/ 2219695 w 2219695"/>
                <a:gd name="connsiteY1" fmla="*/ 2059761 h 3810556"/>
                <a:gd name="connsiteX2" fmla="*/ 1910731 w 2219695"/>
                <a:gd name="connsiteY2" fmla="*/ 2219693 h 3810556"/>
                <a:gd name="connsiteX3" fmla="*/ 1601767 w 2219695"/>
                <a:gd name="connsiteY3" fmla="*/ 2059761 h 3810556"/>
                <a:gd name="connsiteX4" fmla="*/ 159934 w 2219695"/>
                <a:gd name="connsiteY4" fmla="*/ 617928 h 3810556"/>
                <a:gd name="connsiteX5" fmla="*/ 0 w 2219695"/>
                <a:gd name="connsiteY5" fmla="*/ 3810556 h 3810556"/>
                <a:gd name="connsiteX0" fmla="*/ 159934 w 2219695"/>
                <a:gd name="connsiteY0" fmla="*/ 0 h 3810556"/>
                <a:gd name="connsiteX1" fmla="*/ 2219695 w 2219695"/>
                <a:gd name="connsiteY1" fmla="*/ 2059761 h 3810556"/>
                <a:gd name="connsiteX2" fmla="*/ 1910731 w 2219695"/>
                <a:gd name="connsiteY2" fmla="*/ 2219693 h 3810556"/>
                <a:gd name="connsiteX3" fmla="*/ 1601767 w 2219695"/>
                <a:gd name="connsiteY3" fmla="*/ 2059761 h 3810556"/>
                <a:gd name="connsiteX4" fmla="*/ 159932 w 2219695"/>
                <a:gd name="connsiteY4" fmla="*/ 3501589 h 3810556"/>
                <a:gd name="connsiteX5" fmla="*/ 0 w 2219695"/>
                <a:gd name="connsiteY5" fmla="*/ 3810556 h 3810556"/>
                <a:gd name="connsiteX0" fmla="*/ 171315 w 2231076"/>
                <a:gd name="connsiteY0" fmla="*/ 0 h 3810556"/>
                <a:gd name="connsiteX1" fmla="*/ 2231076 w 2231076"/>
                <a:gd name="connsiteY1" fmla="*/ 2059761 h 3810556"/>
                <a:gd name="connsiteX2" fmla="*/ 1922112 w 2231076"/>
                <a:gd name="connsiteY2" fmla="*/ 2219693 h 3810556"/>
                <a:gd name="connsiteX3" fmla="*/ 1613148 w 2231076"/>
                <a:gd name="connsiteY3" fmla="*/ 2059761 h 3810556"/>
                <a:gd name="connsiteX4" fmla="*/ 171313 w 2231076"/>
                <a:gd name="connsiteY4" fmla="*/ 3501589 h 3810556"/>
                <a:gd name="connsiteX5" fmla="*/ 11381 w 2231076"/>
                <a:gd name="connsiteY5" fmla="*/ 3810556 h 3810556"/>
                <a:gd name="connsiteX0" fmla="*/ 675806 w 2735567"/>
                <a:gd name="connsiteY0" fmla="*/ 0 h 3810556"/>
                <a:gd name="connsiteX1" fmla="*/ 2735567 w 2735567"/>
                <a:gd name="connsiteY1" fmla="*/ 2059761 h 3810556"/>
                <a:gd name="connsiteX2" fmla="*/ 2426603 w 2735567"/>
                <a:gd name="connsiteY2" fmla="*/ 2219693 h 3810556"/>
                <a:gd name="connsiteX3" fmla="*/ 2117639 w 2735567"/>
                <a:gd name="connsiteY3" fmla="*/ 2059761 h 3810556"/>
                <a:gd name="connsiteX4" fmla="*/ 675804 w 2735567"/>
                <a:gd name="connsiteY4" fmla="*/ 3501589 h 3810556"/>
                <a:gd name="connsiteX5" fmla="*/ 515872 w 2735567"/>
                <a:gd name="connsiteY5" fmla="*/ 3810556 h 3810556"/>
                <a:gd name="connsiteX0" fmla="*/ 1441833 w 3501594"/>
                <a:gd name="connsiteY0" fmla="*/ 0 h 3810556"/>
                <a:gd name="connsiteX1" fmla="*/ 3501594 w 3501594"/>
                <a:gd name="connsiteY1" fmla="*/ 2059761 h 3810556"/>
                <a:gd name="connsiteX2" fmla="*/ 3192630 w 3501594"/>
                <a:gd name="connsiteY2" fmla="*/ 2219693 h 3810556"/>
                <a:gd name="connsiteX3" fmla="*/ 0 w 3501594"/>
                <a:gd name="connsiteY3" fmla="*/ 2059756 h 3810556"/>
                <a:gd name="connsiteX4" fmla="*/ 1441831 w 3501594"/>
                <a:gd name="connsiteY4" fmla="*/ 3501589 h 3810556"/>
                <a:gd name="connsiteX5" fmla="*/ 1281899 w 3501594"/>
                <a:gd name="connsiteY5" fmla="*/ 3810556 h 3810556"/>
                <a:gd name="connsiteX0" fmla="*/ 1750797 w 3810558"/>
                <a:gd name="connsiteY0" fmla="*/ 0 h 3810556"/>
                <a:gd name="connsiteX1" fmla="*/ 3810558 w 3810558"/>
                <a:gd name="connsiteY1" fmla="*/ 2059761 h 3810556"/>
                <a:gd name="connsiteX2" fmla="*/ 0 w 3810558"/>
                <a:gd name="connsiteY2" fmla="*/ 1899825 h 3810556"/>
                <a:gd name="connsiteX3" fmla="*/ 308964 w 3810558"/>
                <a:gd name="connsiteY3" fmla="*/ 2059756 h 3810556"/>
                <a:gd name="connsiteX4" fmla="*/ 1750795 w 3810558"/>
                <a:gd name="connsiteY4" fmla="*/ 3501589 h 3810556"/>
                <a:gd name="connsiteX5" fmla="*/ 1590863 w 3810558"/>
                <a:gd name="connsiteY5" fmla="*/ 3810556 h 3810556"/>
                <a:gd name="connsiteX0" fmla="*/ 2059761 w 3025196"/>
                <a:gd name="connsiteY0" fmla="*/ 0 h 3810556"/>
                <a:gd name="connsiteX1" fmla="*/ 0 w 3025196"/>
                <a:gd name="connsiteY1" fmla="*/ 2059756 h 3810556"/>
                <a:gd name="connsiteX2" fmla="*/ 308964 w 3025196"/>
                <a:gd name="connsiteY2" fmla="*/ 1899825 h 3810556"/>
                <a:gd name="connsiteX3" fmla="*/ 617928 w 3025196"/>
                <a:gd name="connsiteY3" fmla="*/ 2059756 h 3810556"/>
                <a:gd name="connsiteX4" fmla="*/ 2059759 w 3025196"/>
                <a:gd name="connsiteY4" fmla="*/ 3501589 h 3810556"/>
                <a:gd name="connsiteX5" fmla="*/ 1899827 w 3025196"/>
                <a:gd name="connsiteY5" fmla="*/ 3810556 h 3810556"/>
                <a:gd name="connsiteX0" fmla="*/ 2059761 w 2304494"/>
                <a:gd name="connsiteY0" fmla="*/ 0 h 3810556"/>
                <a:gd name="connsiteX1" fmla="*/ 0 w 2304494"/>
                <a:gd name="connsiteY1" fmla="*/ 2059756 h 3810556"/>
                <a:gd name="connsiteX2" fmla="*/ 308964 w 2304494"/>
                <a:gd name="connsiteY2" fmla="*/ 1899825 h 3810556"/>
                <a:gd name="connsiteX3" fmla="*/ 617928 w 2304494"/>
                <a:gd name="connsiteY3" fmla="*/ 2059756 h 3810556"/>
                <a:gd name="connsiteX4" fmla="*/ 2059759 w 2304494"/>
                <a:gd name="connsiteY4" fmla="*/ 3501589 h 3810556"/>
                <a:gd name="connsiteX5" fmla="*/ 1899827 w 2304494"/>
                <a:gd name="connsiteY5" fmla="*/ 3810556 h 3810556"/>
                <a:gd name="connsiteX0" fmla="*/ 2059761 w 2059761"/>
                <a:gd name="connsiteY0" fmla="*/ 0 h 3810556"/>
                <a:gd name="connsiteX1" fmla="*/ 0 w 2059761"/>
                <a:gd name="connsiteY1" fmla="*/ 2059756 h 3810556"/>
                <a:gd name="connsiteX2" fmla="*/ 308964 w 2059761"/>
                <a:gd name="connsiteY2" fmla="*/ 1899825 h 3810556"/>
                <a:gd name="connsiteX3" fmla="*/ 617928 w 2059761"/>
                <a:gd name="connsiteY3" fmla="*/ 2059756 h 3810556"/>
                <a:gd name="connsiteX4" fmla="*/ 2059759 w 2059761"/>
                <a:gd name="connsiteY4" fmla="*/ 3501589 h 3810556"/>
                <a:gd name="connsiteX5" fmla="*/ 1899827 w 2059761"/>
                <a:gd name="connsiteY5" fmla="*/ 3810556 h 3810556"/>
                <a:gd name="connsiteX0" fmla="*/ 2059763 w 2059763"/>
                <a:gd name="connsiteY0" fmla="*/ 2219693 h 2219693"/>
                <a:gd name="connsiteX1" fmla="*/ 0 w 2059763"/>
                <a:gd name="connsiteY1" fmla="*/ 159931 h 2219693"/>
                <a:gd name="connsiteX2" fmla="*/ 308964 w 2059763"/>
                <a:gd name="connsiteY2" fmla="*/ 0 h 2219693"/>
                <a:gd name="connsiteX3" fmla="*/ 617928 w 2059763"/>
                <a:gd name="connsiteY3" fmla="*/ 159931 h 2219693"/>
                <a:gd name="connsiteX4" fmla="*/ 2059759 w 2059763"/>
                <a:gd name="connsiteY4" fmla="*/ 1601764 h 2219693"/>
                <a:gd name="connsiteX5" fmla="*/ 1899827 w 2059763"/>
                <a:gd name="connsiteY5" fmla="*/ 1910731 h 221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3" h="2219693">
                  <a:moveTo>
                    <a:pt x="2059763" y="2219693"/>
                  </a:moveTo>
                  <a:cubicBezTo>
                    <a:pt x="922186" y="2219693"/>
                    <a:pt x="0" y="1297507"/>
                    <a:pt x="0" y="159931"/>
                  </a:cubicBezTo>
                  <a:lnTo>
                    <a:pt x="308964" y="0"/>
                  </a:lnTo>
                  <a:lnTo>
                    <a:pt x="617928" y="159931"/>
                  </a:lnTo>
                  <a:cubicBezTo>
                    <a:pt x="617926" y="956234"/>
                    <a:pt x="1263457" y="1601764"/>
                    <a:pt x="2059759" y="1601764"/>
                  </a:cubicBezTo>
                  <a:lnTo>
                    <a:pt x="1899827" y="1910731"/>
                  </a:ln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easyItem_circlePart_04">
              <a:extLst>
                <a:ext uri="{FF2B5EF4-FFF2-40B4-BE49-F238E27FC236}">
                  <a16:creationId xmlns:a16="http://schemas.microsoft.com/office/drawing/2014/main" id="{D533CB84-BF70-C20D-FA83-06862FECC0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966633" y="1801288"/>
              <a:ext cx="2219692" cy="2059762"/>
            </a:xfrm>
            <a:custGeom>
              <a:avLst/>
              <a:gdLst>
                <a:gd name="connsiteX0" fmla="*/ 0 w 2059761"/>
                <a:gd name="connsiteY0" fmla="*/ 0 h 2059761"/>
                <a:gd name="connsiteX1" fmla="*/ 2059761 w 2059761"/>
                <a:gd name="connsiteY1" fmla="*/ 2059761 h 2059761"/>
                <a:gd name="connsiteX2" fmla="*/ 1441833 w 2059761"/>
                <a:gd name="connsiteY2" fmla="*/ 2059761 h 2059761"/>
                <a:gd name="connsiteX3" fmla="*/ 0 w 2059761"/>
                <a:gd name="connsiteY3" fmla="*/ 617928 h 2059761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0" fmla="*/ 0 w 2059761"/>
                <a:gd name="connsiteY0" fmla="*/ 0 h 2219693"/>
                <a:gd name="connsiteX1" fmla="*/ 2059761 w 2059761"/>
                <a:gd name="connsiteY1" fmla="*/ 2059761 h 2219693"/>
                <a:gd name="connsiteX2" fmla="*/ 1750797 w 2059761"/>
                <a:gd name="connsiteY2" fmla="*/ 2219693 h 2219693"/>
                <a:gd name="connsiteX3" fmla="*/ 1441833 w 2059761"/>
                <a:gd name="connsiteY3" fmla="*/ 2059761 h 2219693"/>
                <a:gd name="connsiteX4" fmla="*/ 0 w 2059761"/>
                <a:gd name="connsiteY4" fmla="*/ 617928 h 2219693"/>
                <a:gd name="connsiteX5" fmla="*/ 159932 w 2059761"/>
                <a:gd name="connsiteY5" fmla="*/ 308964 h 2219693"/>
                <a:gd name="connsiteX0" fmla="*/ 1750797 w 3810558"/>
                <a:gd name="connsiteY0" fmla="*/ 0 h 2219693"/>
                <a:gd name="connsiteX1" fmla="*/ 3810558 w 3810558"/>
                <a:gd name="connsiteY1" fmla="*/ 2059761 h 2219693"/>
                <a:gd name="connsiteX2" fmla="*/ 3501594 w 3810558"/>
                <a:gd name="connsiteY2" fmla="*/ 2219693 h 2219693"/>
                <a:gd name="connsiteX3" fmla="*/ 3192630 w 3810558"/>
                <a:gd name="connsiteY3" fmla="*/ 2059761 h 2219693"/>
                <a:gd name="connsiteX4" fmla="*/ 1750797 w 3810558"/>
                <a:gd name="connsiteY4" fmla="*/ 617928 h 2219693"/>
                <a:gd name="connsiteX5" fmla="*/ 0 w 3810558"/>
                <a:gd name="connsiteY5" fmla="*/ 1899827 h 2219693"/>
                <a:gd name="connsiteX0" fmla="*/ 1750797 w 3810558"/>
                <a:gd name="connsiteY0" fmla="*/ 0 h 2219693"/>
                <a:gd name="connsiteX1" fmla="*/ 3810558 w 3810558"/>
                <a:gd name="connsiteY1" fmla="*/ 2059761 h 2219693"/>
                <a:gd name="connsiteX2" fmla="*/ 3501594 w 3810558"/>
                <a:gd name="connsiteY2" fmla="*/ 2219693 h 2219693"/>
                <a:gd name="connsiteX3" fmla="*/ 3192630 w 3810558"/>
                <a:gd name="connsiteY3" fmla="*/ 2059761 h 2219693"/>
                <a:gd name="connsiteX4" fmla="*/ 308964 w 3810558"/>
                <a:gd name="connsiteY4" fmla="*/ 2059759 h 2219693"/>
                <a:gd name="connsiteX5" fmla="*/ 0 w 3810558"/>
                <a:gd name="connsiteY5" fmla="*/ 1899827 h 2219693"/>
                <a:gd name="connsiteX0" fmla="*/ 1750797 w 3810558"/>
                <a:gd name="connsiteY0" fmla="*/ 0 h 2219693"/>
                <a:gd name="connsiteX1" fmla="*/ 3810558 w 3810558"/>
                <a:gd name="connsiteY1" fmla="*/ 2059761 h 2219693"/>
                <a:gd name="connsiteX2" fmla="*/ 3501594 w 3810558"/>
                <a:gd name="connsiteY2" fmla="*/ 2219693 h 2219693"/>
                <a:gd name="connsiteX3" fmla="*/ 3192630 w 3810558"/>
                <a:gd name="connsiteY3" fmla="*/ 2059761 h 2219693"/>
                <a:gd name="connsiteX4" fmla="*/ 308964 w 3810558"/>
                <a:gd name="connsiteY4" fmla="*/ 2059759 h 2219693"/>
                <a:gd name="connsiteX5" fmla="*/ 0 w 3810558"/>
                <a:gd name="connsiteY5" fmla="*/ 1899827 h 2219693"/>
                <a:gd name="connsiteX0" fmla="*/ 1750797 w 3810558"/>
                <a:gd name="connsiteY0" fmla="*/ 0 h 2219693"/>
                <a:gd name="connsiteX1" fmla="*/ 3810558 w 3810558"/>
                <a:gd name="connsiteY1" fmla="*/ 2059761 h 2219693"/>
                <a:gd name="connsiteX2" fmla="*/ 3501594 w 3810558"/>
                <a:gd name="connsiteY2" fmla="*/ 2219693 h 2219693"/>
                <a:gd name="connsiteX3" fmla="*/ 3192630 w 3810558"/>
                <a:gd name="connsiteY3" fmla="*/ 2059761 h 2219693"/>
                <a:gd name="connsiteX4" fmla="*/ 308964 w 3810558"/>
                <a:gd name="connsiteY4" fmla="*/ 2059759 h 2219693"/>
                <a:gd name="connsiteX5" fmla="*/ 0 w 3810558"/>
                <a:gd name="connsiteY5" fmla="*/ 1899827 h 2219693"/>
                <a:gd name="connsiteX0" fmla="*/ 1750797 w 3810558"/>
                <a:gd name="connsiteY0" fmla="*/ 0 h 2219693"/>
                <a:gd name="connsiteX1" fmla="*/ 3810558 w 3810558"/>
                <a:gd name="connsiteY1" fmla="*/ 2059761 h 2219693"/>
                <a:gd name="connsiteX2" fmla="*/ 3501594 w 3810558"/>
                <a:gd name="connsiteY2" fmla="*/ 2219693 h 2219693"/>
                <a:gd name="connsiteX3" fmla="*/ 1750797 w 3810558"/>
                <a:gd name="connsiteY3" fmla="*/ 617926 h 2219693"/>
                <a:gd name="connsiteX4" fmla="*/ 308964 w 3810558"/>
                <a:gd name="connsiteY4" fmla="*/ 2059759 h 2219693"/>
                <a:gd name="connsiteX5" fmla="*/ 0 w 3810558"/>
                <a:gd name="connsiteY5" fmla="*/ 1899827 h 2219693"/>
                <a:gd name="connsiteX0" fmla="*/ 1750797 w 3810558"/>
                <a:gd name="connsiteY0" fmla="*/ 0 h 2059761"/>
                <a:gd name="connsiteX1" fmla="*/ 3810558 w 3810558"/>
                <a:gd name="connsiteY1" fmla="*/ 2059761 h 2059761"/>
                <a:gd name="connsiteX2" fmla="*/ 1910729 w 3810558"/>
                <a:gd name="connsiteY2" fmla="*/ 308962 h 2059761"/>
                <a:gd name="connsiteX3" fmla="*/ 1750797 w 3810558"/>
                <a:gd name="connsiteY3" fmla="*/ 617926 h 2059761"/>
                <a:gd name="connsiteX4" fmla="*/ 308964 w 3810558"/>
                <a:gd name="connsiteY4" fmla="*/ 2059759 h 2059761"/>
                <a:gd name="connsiteX5" fmla="*/ 0 w 3810558"/>
                <a:gd name="connsiteY5" fmla="*/ 1899827 h 2059761"/>
                <a:gd name="connsiteX0" fmla="*/ 1750797 w 2973782"/>
                <a:gd name="connsiteY0" fmla="*/ 2 h 2059761"/>
                <a:gd name="connsiteX1" fmla="*/ 1750797 w 2973782"/>
                <a:gd name="connsiteY1" fmla="*/ 0 h 2059761"/>
                <a:gd name="connsiteX2" fmla="*/ 1910729 w 2973782"/>
                <a:gd name="connsiteY2" fmla="*/ 308964 h 2059761"/>
                <a:gd name="connsiteX3" fmla="*/ 1750797 w 2973782"/>
                <a:gd name="connsiteY3" fmla="*/ 617928 h 2059761"/>
                <a:gd name="connsiteX4" fmla="*/ 308964 w 2973782"/>
                <a:gd name="connsiteY4" fmla="*/ 2059761 h 2059761"/>
                <a:gd name="connsiteX5" fmla="*/ 0 w 2973782"/>
                <a:gd name="connsiteY5" fmla="*/ 1899829 h 2059761"/>
                <a:gd name="connsiteX0" fmla="*/ 1750797 w 2079186"/>
                <a:gd name="connsiteY0" fmla="*/ 2 h 2059761"/>
                <a:gd name="connsiteX1" fmla="*/ 1750797 w 2079186"/>
                <a:gd name="connsiteY1" fmla="*/ 0 h 2059761"/>
                <a:gd name="connsiteX2" fmla="*/ 1910729 w 2079186"/>
                <a:gd name="connsiteY2" fmla="*/ 308964 h 2059761"/>
                <a:gd name="connsiteX3" fmla="*/ 1750797 w 2079186"/>
                <a:gd name="connsiteY3" fmla="*/ 617928 h 2059761"/>
                <a:gd name="connsiteX4" fmla="*/ 308964 w 2079186"/>
                <a:gd name="connsiteY4" fmla="*/ 2059761 h 2059761"/>
                <a:gd name="connsiteX5" fmla="*/ 0 w 2079186"/>
                <a:gd name="connsiteY5" fmla="*/ 1899829 h 2059761"/>
                <a:gd name="connsiteX0" fmla="*/ 1750797 w 1910729"/>
                <a:gd name="connsiteY0" fmla="*/ 2 h 2059761"/>
                <a:gd name="connsiteX1" fmla="*/ 1750797 w 1910729"/>
                <a:gd name="connsiteY1" fmla="*/ 0 h 2059761"/>
                <a:gd name="connsiteX2" fmla="*/ 1910729 w 1910729"/>
                <a:gd name="connsiteY2" fmla="*/ 308964 h 2059761"/>
                <a:gd name="connsiteX3" fmla="*/ 1750797 w 1910729"/>
                <a:gd name="connsiteY3" fmla="*/ 617928 h 2059761"/>
                <a:gd name="connsiteX4" fmla="*/ 308964 w 1910729"/>
                <a:gd name="connsiteY4" fmla="*/ 2059761 h 2059761"/>
                <a:gd name="connsiteX5" fmla="*/ 0 w 1910729"/>
                <a:gd name="connsiteY5" fmla="*/ 1899829 h 2059761"/>
                <a:gd name="connsiteX0" fmla="*/ 0 w 2219692"/>
                <a:gd name="connsiteY0" fmla="*/ 2059762 h 2059762"/>
                <a:gd name="connsiteX1" fmla="*/ 2059760 w 2219692"/>
                <a:gd name="connsiteY1" fmla="*/ 0 h 2059762"/>
                <a:gd name="connsiteX2" fmla="*/ 2219692 w 2219692"/>
                <a:gd name="connsiteY2" fmla="*/ 308964 h 2059762"/>
                <a:gd name="connsiteX3" fmla="*/ 2059760 w 2219692"/>
                <a:gd name="connsiteY3" fmla="*/ 617928 h 2059762"/>
                <a:gd name="connsiteX4" fmla="*/ 617927 w 2219692"/>
                <a:gd name="connsiteY4" fmla="*/ 2059761 h 2059762"/>
                <a:gd name="connsiteX5" fmla="*/ 308963 w 2219692"/>
                <a:gd name="connsiteY5" fmla="*/ 1899829 h 205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692" h="2059762">
                  <a:moveTo>
                    <a:pt x="0" y="2059762"/>
                  </a:moveTo>
                  <a:cubicBezTo>
                    <a:pt x="-1" y="922186"/>
                    <a:pt x="922185" y="0"/>
                    <a:pt x="2059760" y="0"/>
                  </a:cubicBezTo>
                  <a:lnTo>
                    <a:pt x="2219692" y="308964"/>
                  </a:lnTo>
                  <a:lnTo>
                    <a:pt x="2059760" y="617928"/>
                  </a:lnTo>
                  <a:cubicBezTo>
                    <a:pt x="1263458" y="617928"/>
                    <a:pt x="617927" y="1263459"/>
                    <a:pt x="617927" y="2059761"/>
                  </a:cubicBezTo>
                  <a:lnTo>
                    <a:pt x="308963" y="1899829"/>
                  </a:ln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easyItem_text_01">
              <a:extLst>
                <a:ext uri="{FF2B5EF4-FFF2-40B4-BE49-F238E27FC236}">
                  <a16:creationId xmlns:a16="http://schemas.microsoft.com/office/drawing/2014/main" id="{85BFED99-FC9B-64BE-E9E3-6157575917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857015">
              <a:off x="1298456" y="2133112"/>
              <a:ext cx="3455874" cy="345587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ADEF"/>
                  </a:solidFill>
                </a14:hiddenFill>
              </a:ext>
            </a:extLst>
          </p:spPr>
          <p:txBody>
            <a:bodyPr wrap="none" lIns="118872" tIns="59436" rIns="118872" bIns="59436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0" name="easyItem_text_02">
              <a:extLst>
                <a:ext uri="{FF2B5EF4-FFF2-40B4-BE49-F238E27FC236}">
                  <a16:creationId xmlns:a16="http://schemas.microsoft.com/office/drawing/2014/main" id="{EFDDBD44-1044-9FEE-0F13-59B9335B30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057015">
              <a:off x="1275596" y="2110252"/>
              <a:ext cx="3501594" cy="350159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ADEF"/>
                  </a:solidFill>
                </a14:hiddenFill>
              </a:ext>
            </a:extLst>
          </p:spPr>
          <p:txBody>
            <a:bodyPr wrap="none" lIns="118872" tIns="59436" rIns="118872" bIns="59436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1" name="easyItem_text_03">
              <a:extLst>
                <a:ext uri="{FF2B5EF4-FFF2-40B4-BE49-F238E27FC236}">
                  <a16:creationId xmlns:a16="http://schemas.microsoft.com/office/drawing/2014/main" id="{5B2EAD12-794C-919B-1A04-25FA4A80E4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4457015">
              <a:off x="1275596" y="2110252"/>
              <a:ext cx="3501594" cy="3501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2" name="easyItem_text_04">
              <a:extLst>
                <a:ext uri="{FF2B5EF4-FFF2-40B4-BE49-F238E27FC236}">
                  <a16:creationId xmlns:a16="http://schemas.microsoft.com/office/drawing/2014/main" id="{D77BB9CD-3678-B22E-7EC1-721DF9EE31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057015">
              <a:off x="1298456" y="2133112"/>
              <a:ext cx="3455874" cy="34558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4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F5FAD6F-5485-E96E-C473-7D29FDB7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Kreissegmente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024CEB4-B3DD-DB47-B39A-108B77818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86E8C7A-FBB0-51FE-011A-CA1D4EAE6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lvl="1"/>
            <a:r>
              <a:rPr lang="de-DE" dirty="0"/>
              <a:t>Duis </a:t>
            </a:r>
            <a:r>
              <a:rPr lang="de-DE" dirty="0" err="1"/>
              <a:t>autem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iriure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in </a:t>
            </a:r>
            <a:r>
              <a:rPr lang="de-DE" dirty="0" err="1"/>
              <a:t>hendrerit</a:t>
            </a:r>
            <a:r>
              <a:rPr lang="de-DE" dirty="0"/>
              <a:t> in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esse </a:t>
            </a:r>
            <a:r>
              <a:rPr lang="de-DE" dirty="0" err="1"/>
              <a:t>molestie</a:t>
            </a:r>
            <a:r>
              <a:rPr lang="de-DE" dirty="0"/>
              <a:t> </a:t>
            </a:r>
            <a:r>
              <a:rPr lang="de-DE" dirty="0" err="1"/>
              <a:t>consequat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Vel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</a:t>
            </a:r>
            <a:r>
              <a:rPr lang="de-DE" dirty="0" err="1"/>
              <a:t>feugiat</a:t>
            </a:r>
            <a:r>
              <a:rPr lang="de-DE" dirty="0"/>
              <a:t> nulla </a:t>
            </a:r>
            <a:r>
              <a:rPr lang="de-DE" dirty="0" err="1"/>
              <a:t>facilisis</a:t>
            </a:r>
            <a:r>
              <a:rPr lang="de-DE" dirty="0"/>
              <a:t>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eros</a:t>
            </a:r>
            <a:r>
              <a:rPr lang="de-DE" dirty="0"/>
              <a:t> et </a:t>
            </a:r>
            <a:r>
              <a:rPr lang="de-DE" dirty="0" err="1"/>
              <a:t>accumsan</a:t>
            </a:r>
            <a:r>
              <a:rPr lang="de-DE" dirty="0"/>
              <a:t> et </a:t>
            </a:r>
            <a:r>
              <a:rPr lang="de-DE" dirty="0" err="1"/>
              <a:t>iusto</a:t>
            </a:r>
            <a:r>
              <a:rPr lang="de-DE" dirty="0"/>
              <a:t> </a:t>
            </a:r>
            <a:r>
              <a:rPr lang="de-DE" dirty="0" err="1"/>
              <a:t>odio</a:t>
            </a:r>
            <a:r>
              <a:rPr lang="de-DE" dirty="0"/>
              <a:t> </a:t>
            </a:r>
            <a:r>
              <a:rPr lang="de-DE" dirty="0" err="1"/>
              <a:t>dignissim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blandit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0D6A4A-3DE2-EF0F-FDDD-BC8EBD158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1" name="easyObject_circleFlow">
            <a:extLst>
              <a:ext uri="{FF2B5EF4-FFF2-40B4-BE49-F238E27FC236}">
                <a16:creationId xmlns:a16="http://schemas.microsoft.com/office/drawing/2014/main" id="{A27E6BD4-43FC-9AF8-01B3-5FC9E8F5F826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1"/>
            </p:custDataLst>
          </p:nvPr>
        </p:nvGrpSpPr>
        <p:grpSpPr>
          <a:xfrm>
            <a:off x="1055440" y="1871999"/>
            <a:ext cx="4366800" cy="4366800"/>
            <a:chOff x="1076376" y="1801286"/>
            <a:chExt cx="4119524" cy="4119525"/>
          </a:xfrm>
        </p:grpSpPr>
        <p:sp>
          <p:nvSpPr>
            <p:cNvPr id="12" name="easyItem_circlePart_Background" hidden="1">
              <a:extLst>
                <a:ext uri="{FF2B5EF4-FFF2-40B4-BE49-F238E27FC236}">
                  <a16:creationId xmlns:a16="http://schemas.microsoft.com/office/drawing/2014/main" id="{F10E0A9E-D6F2-AC43-554D-02E30CE331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076376" y="1801286"/>
              <a:ext cx="4119524" cy="4119524"/>
            </a:xfrm>
            <a:prstGeom prst="rect">
              <a:avLst/>
            </a:prstGeom>
            <a:noFill/>
            <a:ln w="1651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72" tIns="59436" rIns="118872" bIns="59436" rtlCol="0" anchor="ctr"/>
            <a:lstStyle/>
            <a:p>
              <a:pPr algn="ctr"/>
              <a:endParaRPr lang="de-DE" sz="2080" dirty="0" err="1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easyItem_text_Template" hidden="1">
              <a:extLst>
                <a:ext uri="{FF2B5EF4-FFF2-40B4-BE49-F238E27FC236}">
                  <a16:creationId xmlns:a16="http://schemas.microsoft.com/office/drawing/2014/main" id="{6A9FABFD-3720-70BD-6CC9-8ABE77BC51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8548" y="2053487"/>
              <a:ext cx="3615192" cy="36151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Up">
                <a:avLst>
                  <a:gd name="adj" fmla="val 10787442"/>
                </a:avLst>
              </a:prstTxWarp>
              <a:spAutoFit/>
            </a:bodyPr>
            <a:lstStyle/>
            <a:p>
              <a:pPr algn="ctr"/>
              <a:r>
                <a:rPr lang="de-DE" sz="2080" b="1" dirty="0">
                  <a:solidFill>
                    <a:srgbClr val="001478"/>
                  </a:solidFill>
                  <a:latin typeface="Arial" panose="020B0604020202020204" pitchFamily="34" charset="0"/>
                </a:rPr>
                <a:t>Text</a:t>
              </a:r>
            </a:p>
          </p:txBody>
        </p:sp>
        <p:sp>
          <p:nvSpPr>
            <p:cNvPr id="14" name="easyItem_circlePart_Template" hidden="1">
              <a:extLst>
                <a:ext uri="{FF2B5EF4-FFF2-40B4-BE49-F238E27FC236}">
                  <a16:creationId xmlns:a16="http://schemas.microsoft.com/office/drawing/2014/main" id="{A9DE0D75-62CF-B81D-782F-7CEFDF451F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2351717" y="3852152"/>
              <a:ext cx="1426185" cy="268163"/>
            </a:xfrm>
            <a:custGeom>
              <a:avLst/>
              <a:gdLst>
                <a:gd name="connsiteX0" fmla="*/ 0 w 896293"/>
                <a:gd name="connsiteY0" fmla="*/ 0 h 479834"/>
                <a:gd name="connsiteX1" fmla="*/ 896293 w 896293"/>
                <a:gd name="connsiteY1" fmla="*/ 0 h 479834"/>
                <a:gd name="connsiteX2" fmla="*/ 651849 w 896293"/>
                <a:gd name="connsiteY2" fmla="*/ 479834 h 479834"/>
                <a:gd name="connsiteX3" fmla="*/ 108641 w 896293"/>
                <a:gd name="connsiteY3" fmla="*/ 452674 h 479834"/>
                <a:gd name="connsiteX4" fmla="*/ 0 w 896293"/>
                <a:gd name="connsiteY4" fmla="*/ 0 h 479834"/>
                <a:gd name="connsiteX0" fmla="*/ 0 w 1379369"/>
                <a:gd name="connsiteY0" fmla="*/ 237370 h 479834"/>
                <a:gd name="connsiteX1" fmla="*/ 1379369 w 1379369"/>
                <a:gd name="connsiteY1" fmla="*/ 0 h 479834"/>
                <a:gd name="connsiteX2" fmla="*/ 1134925 w 1379369"/>
                <a:gd name="connsiteY2" fmla="*/ 479834 h 479834"/>
                <a:gd name="connsiteX3" fmla="*/ 591717 w 1379369"/>
                <a:gd name="connsiteY3" fmla="*/ 452674 h 479834"/>
                <a:gd name="connsiteX4" fmla="*/ 483076 w 1379369"/>
                <a:gd name="connsiteY4" fmla="*/ 0 h 479834"/>
                <a:gd name="connsiteX0" fmla="*/ 0 w 1134925"/>
                <a:gd name="connsiteY0" fmla="*/ 1307333 h 1549797"/>
                <a:gd name="connsiteX1" fmla="*/ 0 w 1134925"/>
                <a:gd name="connsiteY1" fmla="*/ 0 h 1549797"/>
                <a:gd name="connsiteX2" fmla="*/ 1134925 w 1134925"/>
                <a:gd name="connsiteY2" fmla="*/ 1549797 h 1549797"/>
                <a:gd name="connsiteX3" fmla="*/ 591717 w 1134925"/>
                <a:gd name="connsiteY3" fmla="*/ 1522637 h 1549797"/>
                <a:gd name="connsiteX4" fmla="*/ 483076 w 1134925"/>
                <a:gd name="connsiteY4" fmla="*/ 1069963 h 1549797"/>
                <a:gd name="connsiteX0" fmla="*/ 0 w 591717"/>
                <a:gd name="connsiteY0" fmla="*/ 1307333 h 1522637"/>
                <a:gd name="connsiteX1" fmla="*/ 0 w 591717"/>
                <a:gd name="connsiteY1" fmla="*/ 0 h 1522637"/>
                <a:gd name="connsiteX2" fmla="*/ 226437 w 591717"/>
                <a:gd name="connsiteY2" fmla="*/ 130734 h 1522637"/>
                <a:gd name="connsiteX3" fmla="*/ 591717 w 591717"/>
                <a:gd name="connsiteY3" fmla="*/ 1522637 h 1522637"/>
                <a:gd name="connsiteX4" fmla="*/ 483076 w 591717"/>
                <a:gd name="connsiteY4" fmla="*/ 1069963 h 1522637"/>
                <a:gd name="connsiteX0" fmla="*/ 0 w 483076"/>
                <a:gd name="connsiteY0" fmla="*/ 1307333 h 1307333"/>
                <a:gd name="connsiteX1" fmla="*/ 0 w 483076"/>
                <a:gd name="connsiteY1" fmla="*/ 0 h 1307333"/>
                <a:gd name="connsiteX2" fmla="*/ 226437 w 483076"/>
                <a:gd name="connsiteY2" fmla="*/ 130734 h 1307333"/>
                <a:gd name="connsiteX3" fmla="*/ 226437 w 483076"/>
                <a:gd name="connsiteY3" fmla="*/ 1176600 h 1307333"/>
                <a:gd name="connsiteX4" fmla="*/ 483076 w 483076"/>
                <a:gd name="connsiteY4" fmla="*/ 1069963 h 1307333"/>
                <a:gd name="connsiteX0" fmla="*/ 0 w 226437"/>
                <a:gd name="connsiteY0" fmla="*/ 1307333 h 1307334"/>
                <a:gd name="connsiteX1" fmla="*/ 0 w 226437"/>
                <a:gd name="connsiteY1" fmla="*/ 0 h 1307334"/>
                <a:gd name="connsiteX2" fmla="*/ 226437 w 226437"/>
                <a:gd name="connsiteY2" fmla="*/ 130734 h 1307334"/>
                <a:gd name="connsiteX3" fmla="*/ 226437 w 226437"/>
                <a:gd name="connsiteY3" fmla="*/ 1176600 h 1307334"/>
                <a:gd name="connsiteX4" fmla="*/ 0 w 226437"/>
                <a:gd name="connsiteY4" fmla="*/ 1307334 h 1307334"/>
                <a:gd name="connsiteX0" fmla="*/ 0 w 357040"/>
                <a:gd name="connsiteY0" fmla="*/ 315303 h 1307334"/>
                <a:gd name="connsiteX1" fmla="*/ 130603 w 357040"/>
                <a:gd name="connsiteY1" fmla="*/ 0 h 1307334"/>
                <a:gd name="connsiteX2" fmla="*/ 357040 w 357040"/>
                <a:gd name="connsiteY2" fmla="*/ 130734 h 1307334"/>
                <a:gd name="connsiteX3" fmla="*/ 357040 w 357040"/>
                <a:gd name="connsiteY3" fmla="*/ 1176600 h 1307334"/>
                <a:gd name="connsiteX4" fmla="*/ 130603 w 357040"/>
                <a:gd name="connsiteY4" fmla="*/ 1307334 h 1307334"/>
                <a:gd name="connsiteX0" fmla="*/ 0 w 924425"/>
                <a:gd name="connsiteY0" fmla="*/ 924425 h 1916456"/>
                <a:gd name="connsiteX1" fmla="*/ 924425 w 924425"/>
                <a:gd name="connsiteY1" fmla="*/ 0 h 1916456"/>
                <a:gd name="connsiteX2" fmla="*/ 357040 w 924425"/>
                <a:gd name="connsiteY2" fmla="*/ 739856 h 1916456"/>
                <a:gd name="connsiteX3" fmla="*/ 357040 w 924425"/>
                <a:gd name="connsiteY3" fmla="*/ 1785722 h 1916456"/>
                <a:gd name="connsiteX4" fmla="*/ 130603 w 924425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357040 w 992098"/>
                <a:gd name="connsiteY3" fmla="*/ 1785722 h 1916456"/>
                <a:gd name="connsiteX4" fmla="*/ 130603 w 992098"/>
                <a:gd name="connsiteY4" fmla="*/ 1916456 h 1916456"/>
                <a:gd name="connsiteX0" fmla="*/ 0 w 992098"/>
                <a:gd name="connsiteY0" fmla="*/ 924425 h 1916456"/>
                <a:gd name="connsiteX1" fmla="*/ 924425 w 992098"/>
                <a:gd name="connsiteY1" fmla="*/ 0 h 1916456"/>
                <a:gd name="connsiteX2" fmla="*/ 992098 w 992098"/>
                <a:gd name="connsiteY2" fmla="*/ 252558 h 1916456"/>
                <a:gd name="connsiteX3" fmla="*/ 252557 w 992098"/>
                <a:gd name="connsiteY3" fmla="*/ 992098 h 1916456"/>
                <a:gd name="connsiteX4" fmla="*/ 130603 w 992098"/>
                <a:gd name="connsiteY4" fmla="*/ 1916456 h 1916456"/>
                <a:gd name="connsiteX0" fmla="*/ 1 w 992099"/>
                <a:gd name="connsiteY0" fmla="*/ 924425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992099"/>
                <a:gd name="connsiteY0" fmla="*/ 130604 h 992098"/>
                <a:gd name="connsiteX1" fmla="*/ 924426 w 992099"/>
                <a:gd name="connsiteY1" fmla="*/ 0 h 992098"/>
                <a:gd name="connsiteX2" fmla="*/ 992099 w 992099"/>
                <a:gd name="connsiteY2" fmla="*/ 252558 h 992098"/>
                <a:gd name="connsiteX3" fmla="*/ 252558 w 992099"/>
                <a:gd name="connsiteY3" fmla="*/ 992098 h 992098"/>
                <a:gd name="connsiteX4" fmla="*/ 0 w 992099"/>
                <a:gd name="connsiteY4" fmla="*/ 924425 h 992098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992099 w 1916455"/>
                <a:gd name="connsiteY2" fmla="*/ 121954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861494"/>
                <a:gd name="connsiteX1" fmla="*/ 1916455 w 1916455"/>
                <a:gd name="connsiteY1" fmla="*/ 0 h 861494"/>
                <a:gd name="connsiteX2" fmla="*/ 1785722 w 1916455"/>
                <a:gd name="connsiteY2" fmla="*/ 226437 h 861494"/>
                <a:gd name="connsiteX3" fmla="*/ 252558 w 1916455"/>
                <a:gd name="connsiteY3" fmla="*/ 861494 h 861494"/>
                <a:gd name="connsiteX4" fmla="*/ 0 w 1916455"/>
                <a:gd name="connsiteY4" fmla="*/ 793821 h 861494"/>
                <a:gd name="connsiteX0" fmla="*/ 609122 w 1916455"/>
                <a:gd name="connsiteY0" fmla="*/ 0 h 793821"/>
                <a:gd name="connsiteX1" fmla="*/ 1916455 w 1916455"/>
                <a:gd name="connsiteY1" fmla="*/ 0 h 793821"/>
                <a:gd name="connsiteX2" fmla="*/ 1785722 w 1916455"/>
                <a:gd name="connsiteY2" fmla="*/ 226437 h 793821"/>
                <a:gd name="connsiteX3" fmla="*/ 739856 w 1916455"/>
                <a:gd name="connsiteY3" fmla="*/ 226437 h 793821"/>
                <a:gd name="connsiteX4" fmla="*/ 0 w 1916455"/>
                <a:gd name="connsiteY4" fmla="*/ 793821 h 793821"/>
                <a:gd name="connsiteX0" fmla="*/ 0 w 1307333"/>
                <a:gd name="connsiteY0" fmla="*/ 0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3"/>
                <a:gd name="connsiteY0" fmla="*/ 1 h 226437"/>
                <a:gd name="connsiteX1" fmla="*/ 1307333 w 1307333"/>
                <a:gd name="connsiteY1" fmla="*/ 0 h 226437"/>
                <a:gd name="connsiteX2" fmla="*/ 1176600 w 1307333"/>
                <a:gd name="connsiteY2" fmla="*/ 226437 h 226437"/>
                <a:gd name="connsiteX3" fmla="*/ 130734 w 1307333"/>
                <a:gd name="connsiteY3" fmla="*/ 226437 h 226437"/>
                <a:gd name="connsiteX4" fmla="*/ 0 w 1307333"/>
                <a:gd name="connsiteY4" fmla="*/ 1 h 226437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6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6"/>
                <a:gd name="connsiteX1" fmla="*/ 1307334 w 1307334"/>
                <a:gd name="connsiteY1" fmla="*/ 0 h 226436"/>
                <a:gd name="connsiteX2" fmla="*/ 1176600 w 1307334"/>
                <a:gd name="connsiteY2" fmla="*/ 226435 h 226436"/>
                <a:gd name="connsiteX3" fmla="*/ 130734 w 1307334"/>
                <a:gd name="connsiteY3" fmla="*/ 226436 h 226436"/>
                <a:gd name="connsiteX4" fmla="*/ 0 w 1307334"/>
                <a:gd name="connsiteY4" fmla="*/ 0 h 226436"/>
                <a:gd name="connsiteX0" fmla="*/ 0 w 1307334"/>
                <a:gd name="connsiteY0" fmla="*/ 0 h 226435"/>
                <a:gd name="connsiteX1" fmla="*/ 1307334 w 1307334"/>
                <a:gd name="connsiteY1" fmla="*/ 0 h 226435"/>
                <a:gd name="connsiteX2" fmla="*/ 1176600 w 1307334"/>
                <a:gd name="connsiteY2" fmla="*/ 226435 h 226435"/>
                <a:gd name="connsiteX3" fmla="*/ 130732 w 1307334"/>
                <a:gd name="connsiteY3" fmla="*/ 226435 h 226435"/>
                <a:gd name="connsiteX4" fmla="*/ 0 w 1307334"/>
                <a:gd name="connsiteY4" fmla="*/ 0 h 226435"/>
                <a:gd name="connsiteX0" fmla="*/ 1 w 1307335"/>
                <a:gd name="connsiteY0" fmla="*/ 0 h 226435"/>
                <a:gd name="connsiteX1" fmla="*/ 1307335 w 1307335"/>
                <a:gd name="connsiteY1" fmla="*/ 0 h 226435"/>
                <a:gd name="connsiteX2" fmla="*/ 1176601 w 1307335"/>
                <a:gd name="connsiteY2" fmla="*/ 226435 h 226435"/>
                <a:gd name="connsiteX3" fmla="*/ 130733 w 1307335"/>
                <a:gd name="connsiteY3" fmla="*/ 226435 h 226435"/>
                <a:gd name="connsiteX4" fmla="*/ 0 w 1307335"/>
                <a:gd name="connsiteY4" fmla="*/ 0 h 226435"/>
                <a:gd name="connsiteX0" fmla="*/ 1 w 1307335"/>
                <a:gd name="connsiteY0" fmla="*/ 0 h 226436"/>
                <a:gd name="connsiteX1" fmla="*/ 1307335 w 1307335"/>
                <a:gd name="connsiteY1" fmla="*/ 1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6"/>
                <a:gd name="connsiteX1" fmla="*/ 1307335 w 1307335"/>
                <a:gd name="connsiteY1" fmla="*/ 0 h 226436"/>
                <a:gd name="connsiteX2" fmla="*/ 1176601 w 1307335"/>
                <a:gd name="connsiteY2" fmla="*/ 226436 h 226436"/>
                <a:gd name="connsiteX3" fmla="*/ 130733 w 1307335"/>
                <a:gd name="connsiteY3" fmla="*/ 226436 h 226436"/>
                <a:gd name="connsiteX4" fmla="*/ 0 w 1307335"/>
                <a:gd name="connsiteY4" fmla="*/ 1 h 226436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3 w 1307335"/>
                <a:gd name="connsiteY3" fmla="*/ 226436 h 226437"/>
                <a:gd name="connsiteX4" fmla="*/ 0 w 1307335"/>
                <a:gd name="connsiteY4" fmla="*/ 1 h 226437"/>
                <a:gd name="connsiteX0" fmla="*/ 1 w 1307335"/>
                <a:gd name="connsiteY0" fmla="*/ 0 h 226437"/>
                <a:gd name="connsiteX1" fmla="*/ 1307335 w 1307335"/>
                <a:gd name="connsiteY1" fmla="*/ 0 h 226437"/>
                <a:gd name="connsiteX2" fmla="*/ 1176602 w 1307335"/>
                <a:gd name="connsiteY2" fmla="*/ 226437 h 226437"/>
                <a:gd name="connsiteX3" fmla="*/ 130734 w 1307335"/>
                <a:gd name="connsiteY3" fmla="*/ 226437 h 226437"/>
                <a:gd name="connsiteX4" fmla="*/ 0 w 1307335"/>
                <a:gd name="connsiteY4" fmla="*/ 1 h 226437"/>
                <a:gd name="connsiteX0" fmla="*/ 0 w 1307334"/>
                <a:gd name="connsiteY0" fmla="*/ 0 h 226437"/>
                <a:gd name="connsiteX1" fmla="*/ 1307334 w 1307334"/>
                <a:gd name="connsiteY1" fmla="*/ 0 h 226437"/>
                <a:gd name="connsiteX2" fmla="*/ 1176601 w 1307334"/>
                <a:gd name="connsiteY2" fmla="*/ 226437 h 226437"/>
                <a:gd name="connsiteX3" fmla="*/ 130733 w 1307334"/>
                <a:gd name="connsiteY3" fmla="*/ 226437 h 226437"/>
                <a:gd name="connsiteX4" fmla="*/ 0 w 1307334"/>
                <a:gd name="connsiteY4" fmla="*/ 0 h 226437"/>
                <a:gd name="connsiteX0" fmla="*/ 0 w 2157102"/>
                <a:gd name="connsiteY0" fmla="*/ 191372 h 226437"/>
                <a:gd name="connsiteX1" fmla="*/ 2157102 w 2157102"/>
                <a:gd name="connsiteY1" fmla="*/ 0 h 226437"/>
                <a:gd name="connsiteX2" fmla="*/ 2026369 w 2157102"/>
                <a:gd name="connsiteY2" fmla="*/ 226437 h 226437"/>
                <a:gd name="connsiteX3" fmla="*/ 980501 w 2157102"/>
                <a:gd name="connsiteY3" fmla="*/ 226437 h 226437"/>
                <a:gd name="connsiteX4" fmla="*/ 849768 w 2157102"/>
                <a:gd name="connsiteY4" fmla="*/ 0 h 226437"/>
                <a:gd name="connsiteX0" fmla="*/ 0 w 2026369"/>
                <a:gd name="connsiteY0" fmla="*/ 191372 h 226437"/>
                <a:gd name="connsiteX1" fmla="*/ 1438068 w 2026369"/>
                <a:gd name="connsiteY1" fmla="*/ 191372 h 226437"/>
                <a:gd name="connsiteX2" fmla="*/ 2026369 w 2026369"/>
                <a:gd name="connsiteY2" fmla="*/ 226437 h 226437"/>
                <a:gd name="connsiteX3" fmla="*/ 980501 w 2026369"/>
                <a:gd name="connsiteY3" fmla="*/ 226437 h 226437"/>
                <a:gd name="connsiteX4" fmla="*/ 849768 w 2026369"/>
                <a:gd name="connsiteY4" fmla="*/ 0 h 226437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980501 w 1438068"/>
                <a:gd name="connsiteY3" fmla="*/ 226437 h 440453"/>
                <a:gd name="connsiteX4" fmla="*/ 849768 w 1438068"/>
                <a:gd name="connsiteY4" fmla="*/ 0 h 440453"/>
                <a:gd name="connsiteX0" fmla="*/ 0 w 1438068"/>
                <a:gd name="connsiteY0" fmla="*/ 191372 h 440453"/>
                <a:gd name="connsiteX1" fmla="*/ 1438068 w 1438068"/>
                <a:gd name="connsiteY1" fmla="*/ 191372 h 440453"/>
                <a:gd name="connsiteX2" fmla="*/ 1294262 w 1438068"/>
                <a:gd name="connsiteY2" fmla="*/ 440453 h 440453"/>
                <a:gd name="connsiteX3" fmla="*/ 143808 w 1438068"/>
                <a:gd name="connsiteY3" fmla="*/ 440453 h 440453"/>
                <a:gd name="connsiteX4" fmla="*/ 849768 w 1438068"/>
                <a:gd name="connsiteY4" fmla="*/ 0 h 440453"/>
                <a:gd name="connsiteX0" fmla="*/ 0 w 1438068"/>
                <a:gd name="connsiteY0" fmla="*/ 0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8 w 1438068"/>
                <a:gd name="connsiteY3" fmla="*/ 249081 h 249081"/>
                <a:gd name="connsiteX4" fmla="*/ 1 w 1438068"/>
                <a:gd name="connsiteY4" fmla="*/ 0 h 249081"/>
                <a:gd name="connsiteX0" fmla="*/ 1 w 1438067"/>
                <a:gd name="connsiteY0" fmla="*/ 95685 h 249081"/>
                <a:gd name="connsiteX1" fmla="*/ 1438067 w 1438067"/>
                <a:gd name="connsiteY1" fmla="*/ 0 h 249081"/>
                <a:gd name="connsiteX2" fmla="*/ 1294261 w 1438067"/>
                <a:gd name="connsiteY2" fmla="*/ 249081 h 249081"/>
                <a:gd name="connsiteX3" fmla="*/ 143807 w 1438067"/>
                <a:gd name="connsiteY3" fmla="*/ 249081 h 249081"/>
                <a:gd name="connsiteX4" fmla="*/ 0 w 1438067"/>
                <a:gd name="connsiteY4" fmla="*/ 0 h 249081"/>
                <a:gd name="connsiteX0" fmla="*/ 1 w 1438069"/>
                <a:gd name="connsiteY0" fmla="*/ 95685 h 249081"/>
                <a:gd name="connsiteX1" fmla="*/ 1438069 w 1438069"/>
                <a:gd name="connsiteY1" fmla="*/ 95685 h 249081"/>
                <a:gd name="connsiteX2" fmla="*/ 1294261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7 w 1438069"/>
                <a:gd name="connsiteY3" fmla="*/ 249081 h 344766"/>
                <a:gd name="connsiteX4" fmla="*/ 0 w 1438069"/>
                <a:gd name="connsiteY4" fmla="*/ 0 h 344766"/>
                <a:gd name="connsiteX0" fmla="*/ 1 w 1438069"/>
                <a:gd name="connsiteY0" fmla="*/ 95685 h 344766"/>
                <a:gd name="connsiteX1" fmla="*/ 1438069 w 1438069"/>
                <a:gd name="connsiteY1" fmla="*/ 95685 h 344766"/>
                <a:gd name="connsiteX2" fmla="*/ 1294262 w 1438069"/>
                <a:gd name="connsiteY2" fmla="*/ 344766 h 344766"/>
                <a:gd name="connsiteX3" fmla="*/ 143808 w 1438069"/>
                <a:gd name="connsiteY3" fmla="*/ 344765 h 344766"/>
                <a:gd name="connsiteX4" fmla="*/ 0 w 1438069"/>
                <a:gd name="connsiteY4" fmla="*/ 0 h 344766"/>
                <a:gd name="connsiteX0" fmla="*/ 0 w 1438068"/>
                <a:gd name="connsiteY0" fmla="*/ 1 h 249082"/>
                <a:gd name="connsiteX1" fmla="*/ 1438068 w 1438068"/>
                <a:gd name="connsiteY1" fmla="*/ 1 h 249082"/>
                <a:gd name="connsiteX2" fmla="*/ 1294261 w 1438068"/>
                <a:gd name="connsiteY2" fmla="*/ 249082 h 249082"/>
                <a:gd name="connsiteX3" fmla="*/ 143807 w 1438068"/>
                <a:gd name="connsiteY3" fmla="*/ 249081 h 249082"/>
                <a:gd name="connsiteX4" fmla="*/ 0 w 1438068"/>
                <a:gd name="connsiteY4" fmla="*/ 0 h 249082"/>
                <a:gd name="connsiteX0" fmla="*/ 0 w 1438069"/>
                <a:gd name="connsiteY0" fmla="*/ 33756 h 249082"/>
                <a:gd name="connsiteX1" fmla="*/ 1438069 w 1438069"/>
                <a:gd name="connsiteY1" fmla="*/ 1 h 249082"/>
                <a:gd name="connsiteX2" fmla="*/ 1294262 w 1438069"/>
                <a:gd name="connsiteY2" fmla="*/ 249082 h 249082"/>
                <a:gd name="connsiteX3" fmla="*/ 143808 w 1438069"/>
                <a:gd name="connsiteY3" fmla="*/ 249081 h 249082"/>
                <a:gd name="connsiteX4" fmla="*/ 1 w 1438069"/>
                <a:gd name="connsiteY4" fmla="*/ 0 h 249082"/>
                <a:gd name="connsiteX0" fmla="*/ 0 w 1438070"/>
                <a:gd name="connsiteY0" fmla="*/ 33756 h 249082"/>
                <a:gd name="connsiteX1" fmla="*/ 1438070 w 1438070"/>
                <a:gd name="connsiteY1" fmla="*/ 33756 h 249082"/>
                <a:gd name="connsiteX2" fmla="*/ 1294262 w 1438070"/>
                <a:gd name="connsiteY2" fmla="*/ 249082 h 249082"/>
                <a:gd name="connsiteX3" fmla="*/ 143808 w 1438070"/>
                <a:gd name="connsiteY3" fmla="*/ 249081 h 249082"/>
                <a:gd name="connsiteX4" fmla="*/ 1 w 1438070"/>
                <a:gd name="connsiteY4" fmla="*/ 0 h 249082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8 w 1438070"/>
                <a:gd name="connsiteY3" fmla="*/ 249081 h 282837"/>
                <a:gd name="connsiteX4" fmla="*/ 1 w 1438070"/>
                <a:gd name="connsiteY4" fmla="*/ 0 h 282837"/>
                <a:gd name="connsiteX0" fmla="*/ 0 w 1438070"/>
                <a:gd name="connsiteY0" fmla="*/ 33756 h 282837"/>
                <a:gd name="connsiteX1" fmla="*/ 1438070 w 1438070"/>
                <a:gd name="connsiteY1" fmla="*/ 33756 h 282837"/>
                <a:gd name="connsiteX2" fmla="*/ 1294262 w 1438070"/>
                <a:gd name="connsiteY2" fmla="*/ 282837 h 282837"/>
                <a:gd name="connsiteX3" fmla="*/ 143807 w 1438070"/>
                <a:gd name="connsiteY3" fmla="*/ 282837 h 282837"/>
                <a:gd name="connsiteX4" fmla="*/ 1 w 1438070"/>
                <a:gd name="connsiteY4" fmla="*/ 0 h 282837"/>
                <a:gd name="connsiteX0" fmla="*/ 0 w 1438070"/>
                <a:gd name="connsiteY0" fmla="*/ 0 h 249081"/>
                <a:gd name="connsiteX1" fmla="*/ 1438070 w 1438070"/>
                <a:gd name="connsiteY1" fmla="*/ 0 h 249081"/>
                <a:gd name="connsiteX2" fmla="*/ 1294262 w 1438070"/>
                <a:gd name="connsiteY2" fmla="*/ 249081 h 249081"/>
                <a:gd name="connsiteX3" fmla="*/ 143807 w 1438070"/>
                <a:gd name="connsiteY3" fmla="*/ 249081 h 249081"/>
                <a:gd name="connsiteX4" fmla="*/ 0 w 1438070"/>
                <a:gd name="connsiteY4" fmla="*/ 0 h 249081"/>
                <a:gd name="connsiteX0" fmla="*/ 0 w 1438070"/>
                <a:gd name="connsiteY0" fmla="*/ 0 h 249082"/>
                <a:gd name="connsiteX1" fmla="*/ 1438070 w 1438070"/>
                <a:gd name="connsiteY1" fmla="*/ 1 h 249082"/>
                <a:gd name="connsiteX2" fmla="*/ 1294262 w 1438070"/>
                <a:gd name="connsiteY2" fmla="*/ 249082 h 249082"/>
                <a:gd name="connsiteX3" fmla="*/ 143807 w 1438070"/>
                <a:gd name="connsiteY3" fmla="*/ 249082 h 249082"/>
                <a:gd name="connsiteX4" fmla="*/ 0 w 1438070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2 w 1438069"/>
                <a:gd name="connsiteY2" fmla="*/ 249082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2"/>
                <a:gd name="connsiteX1" fmla="*/ 1438069 w 1438069"/>
                <a:gd name="connsiteY1" fmla="*/ 0 h 249082"/>
                <a:gd name="connsiteX2" fmla="*/ 1294263 w 1438069"/>
                <a:gd name="connsiteY2" fmla="*/ 249081 h 249082"/>
                <a:gd name="connsiteX3" fmla="*/ 143807 w 1438069"/>
                <a:gd name="connsiteY3" fmla="*/ 249082 h 249082"/>
                <a:gd name="connsiteX4" fmla="*/ 0 w 1438069"/>
                <a:gd name="connsiteY4" fmla="*/ 1 h 249082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0 w 1438069"/>
                <a:gd name="connsiteY4" fmla="*/ 1 h 249081"/>
                <a:gd name="connsiteX0" fmla="*/ 0 w 1438069"/>
                <a:gd name="connsiteY0" fmla="*/ 0 h 249081"/>
                <a:gd name="connsiteX1" fmla="*/ 1438069 w 1438069"/>
                <a:gd name="connsiteY1" fmla="*/ 0 h 249081"/>
                <a:gd name="connsiteX2" fmla="*/ 1294263 w 1438069"/>
                <a:gd name="connsiteY2" fmla="*/ 249081 h 249081"/>
                <a:gd name="connsiteX3" fmla="*/ 143808 w 1438069"/>
                <a:gd name="connsiteY3" fmla="*/ 249081 h 249081"/>
                <a:gd name="connsiteX4" fmla="*/ 1 w 1438069"/>
                <a:gd name="connsiteY4" fmla="*/ 1 h 249081"/>
                <a:gd name="connsiteX0" fmla="*/ 0 w 1438068"/>
                <a:gd name="connsiteY0" fmla="*/ 1 h 249081"/>
                <a:gd name="connsiteX1" fmla="*/ 1438068 w 1438068"/>
                <a:gd name="connsiteY1" fmla="*/ 0 h 249081"/>
                <a:gd name="connsiteX2" fmla="*/ 1294262 w 1438068"/>
                <a:gd name="connsiteY2" fmla="*/ 249081 h 249081"/>
                <a:gd name="connsiteX3" fmla="*/ 143807 w 1438068"/>
                <a:gd name="connsiteY3" fmla="*/ 249081 h 249081"/>
                <a:gd name="connsiteX4" fmla="*/ 0 w 1438068"/>
                <a:gd name="connsiteY4" fmla="*/ 1 h 249081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2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7 w 1438068"/>
                <a:gd name="connsiteY3" fmla="*/ 249080 h 249080"/>
                <a:gd name="connsiteX4" fmla="*/ 0 w 1438068"/>
                <a:gd name="connsiteY4" fmla="*/ 0 h 249080"/>
                <a:gd name="connsiteX0" fmla="*/ 0 w 1438068"/>
                <a:gd name="connsiteY0" fmla="*/ 0 h 249080"/>
                <a:gd name="connsiteX1" fmla="*/ 1438068 w 1438068"/>
                <a:gd name="connsiteY1" fmla="*/ 0 h 249080"/>
                <a:gd name="connsiteX2" fmla="*/ 1294261 w 1438068"/>
                <a:gd name="connsiteY2" fmla="*/ 249080 h 249080"/>
                <a:gd name="connsiteX3" fmla="*/ 143806 w 1438068"/>
                <a:gd name="connsiteY3" fmla="*/ 249080 h 249080"/>
                <a:gd name="connsiteX4" fmla="*/ 0 w 1438068"/>
                <a:gd name="connsiteY4" fmla="*/ 0 h 249080"/>
                <a:gd name="connsiteX0" fmla="*/ 1 w 1438069"/>
                <a:gd name="connsiteY0" fmla="*/ 1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438069"/>
                <a:gd name="connsiteY0" fmla="*/ 98910 h 249081"/>
                <a:gd name="connsiteX1" fmla="*/ 1438069 w 1438069"/>
                <a:gd name="connsiteY1" fmla="*/ 1 h 249081"/>
                <a:gd name="connsiteX2" fmla="*/ 1294262 w 1438069"/>
                <a:gd name="connsiteY2" fmla="*/ 249081 h 249081"/>
                <a:gd name="connsiteX3" fmla="*/ 143807 w 1438069"/>
                <a:gd name="connsiteY3" fmla="*/ 249081 h 249081"/>
                <a:gd name="connsiteX4" fmla="*/ 0 w 1438069"/>
                <a:gd name="connsiteY4" fmla="*/ 0 h 249081"/>
                <a:gd name="connsiteX0" fmla="*/ 73054 w 1657232"/>
                <a:gd name="connsiteY0" fmla="*/ 98910 h 249081"/>
                <a:gd name="connsiteX1" fmla="*/ 1657232 w 1657232"/>
                <a:gd name="connsiteY1" fmla="*/ 98910 h 249081"/>
                <a:gd name="connsiteX2" fmla="*/ 1294262 w 1657232"/>
                <a:gd name="connsiteY2" fmla="*/ 249081 h 249081"/>
                <a:gd name="connsiteX3" fmla="*/ 143807 w 1657232"/>
                <a:gd name="connsiteY3" fmla="*/ 249081 h 249081"/>
                <a:gd name="connsiteX4" fmla="*/ 0 w 1657232"/>
                <a:gd name="connsiteY4" fmla="*/ 0 h 249081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143807 w 1657232"/>
                <a:gd name="connsiteY3" fmla="*/ 249081 h 373297"/>
                <a:gd name="connsiteX4" fmla="*/ 0 w 1657232"/>
                <a:gd name="connsiteY4" fmla="*/ 0 h 373297"/>
                <a:gd name="connsiteX0" fmla="*/ 73054 w 1657232"/>
                <a:gd name="connsiteY0" fmla="*/ 98910 h 373297"/>
                <a:gd name="connsiteX1" fmla="*/ 1657232 w 1657232"/>
                <a:gd name="connsiteY1" fmla="*/ 98910 h 373297"/>
                <a:gd name="connsiteX2" fmla="*/ 1498813 w 1657232"/>
                <a:gd name="connsiteY2" fmla="*/ 373297 h 373297"/>
                <a:gd name="connsiteX3" fmla="*/ 231470 w 1657232"/>
                <a:gd name="connsiteY3" fmla="*/ 373297 h 373297"/>
                <a:gd name="connsiteX4" fmla="*/ 0 w 1657232"/>
                <a:gd name="connsiteY4" fmla="*/ 0 h 373297"/>
                <a:gd name="connsiteX0" fmla="*/ 1 w 1584179"/>
                <a:gd name="connsiteY0" fmla="*/ 0 h 274387"/>
                <a:gd name="connsiteX1" fmla="*/ 1584179 w 1584179"/>
                <a:gd name="connsiteY1" fmla="*/ 0 h 274387"/>
                <a:gd name="connsiteX2" fmla="*/ 1425760 w 1584179"/>
                <a:gd name="connsiteY2" fmla="*/ 274387 h 274387"/>
                <a:gd name="connsiteX3" fmla="*/ 158417 w 1584179"/>
                <a:gd name="connsiteY3" fmla="*/ 274387 h 274387"/>
                <a:gd name="connsiteX4" fmla="*/ 0 w 1584179"/>
                <a:gd name="connsiteY4" fmla="*/ 0 h 274387"/>
                <a:gd name="connsiteX0" fmla="*/ 0 w 1584180"/>
                <a:gd name="connsiteY0" fmla="*/ 0 h 274388"/>
                <a:gd name="connsiteX1" fmla="*/ 1584180 w 1584180"/>
                <a:gd name="connsiteY1" fmla="*/ 1 h 274388"/>
                <a:gd name="connsiteX2" fmla="*/ 1425761 w 1584180"/>
                <a:gd name="connsiteY2" fmla="*/ 274388 h 274388"/>
                <a:gd name="connsiteX3" fmla="*/ 158418 w 1584180"/>
                <a:gd name="connsiteY3" fmla="*/ 274388 h 274388"/>
                <a:gd name="connsiteX4" fmla="*/ 1 w 1584180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1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8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1 h 274388"/>
                <a:gd name="connsiteX0" fmla="*/ 0 w 1584179"/>
                <a:gd name="connsiteY0" fmla="*/ 0 h 274388"/>
                <a:gd name="connsiteX1" fmla="*/ 1584179 w 1584179"/>
                <a:gd name="connsiteY1" fmla="*/ 0 h 274388"/>
                <a:gd name="connsiteX2" fmla="*/ 1425762 w 1584179"/>
                <a:gd name="connsiteY2" fmla="*/ 274388 h 274388"/>
                <a:gd name="connsiteX3" fmla="*/ 158419 w 1584179"/>
                <a:gd name="connsiteY3" fmla="*/ 274388 h 274388"/>
                <a:gd name="connsiteX4" fmla="*/ 1 w 1584179"/>
                <a:gd name="connsiteY4" fmla="*/ 0 h 27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79" h="274388">
                  <a:moveTo>
                    <a:pt x="0" y="0"/>
                  </a:moveTo>
                  <a:lnTo>
                    <a:pt x="1584179" y="0"/>
                  </a:lnTo>
                  <a:lnTo>
                    <a:pt x="1425762" y="274388"/>
                  </a:lnTo>
                  <a:lnTo>
                    <a:pt x="158419" y="2743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AAEFE"/>
            </a:solidFill>
            <a:ln w="1651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72" tIns="59436" rIns="118872" bIns="59436" rtlCol="0" anchor="ctr"/>
            <a:lstStyle/>
            <a:p>
              <a:pPr algn="ctr"/>
              <a:r>
                <a:rPr lang="de-DE" sz="2080" b="1" dirty="0">
                  <a:solidFill>
                    <a:srgbClr val="001478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5" name="easyItem_circlePart_01">
              <a:extLst>
                <a:ext uri="{FF2B5EF4-FFF2-40B4-BE49-F238E27FC236}">
                  <a16:creationId xmlns:a16="http://schemas.microsoft.com/office/drawing/2014/main" id="{AA39185E-F23A-396A-5352-9FE26BF212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136138" y="1801286"/>
              <a:ext cx="2059762" cy="2059762"/>
            </a:xfrm>
            <a:custGeom>
              <a:avLst/>
              <a:gdLst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2" h="2059762">
                  <a:moveTo>
                    <a:pt x="0" y="0"/>
                  </a:moveTo>
                  <a:cubicBezTo>
                    <a:pt x="1137575" y="0"/>
                    <a:pt x="2059762" y="922187"/>
                    <a:pt x="2059762" y="2059762"/>
                  </a:cubicBezTo>
                  <a:lnTo>
                    <a:pt x="1441835" y="2059762"/>
                  </a:lnTo>
                  <a:lnTo>
                    <a:pt x="1434391" y="1912344"/>
                  </a:lnTo>
                  <a:cubicBezTo>
                    <a:pt x="1360555" y="1185290"/>
                    <a:pt x="746535" y="617929"/>
                    <a:pt x="1" y="617929"/>
                  </a:cubicBezTo>
                  <a:lnTo>
                    <a:pt x="0" y="617929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easyItem_circlePart_02">
              <a:extLst>
                <a:ext uri="{FF2B5EF4-FFF2-40B4-BE49-F238E27FC236}">
                  <a16:creationId xmlns:a16="http://schemas.microsoft.com/office/drawing/2014/main" id="{E36EFEAA-4C6F-7C8A-AD98-4425CF3C5E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136136" y="3861047"/>
              <a:ext cx="2059763" cy="2059762"/>
            </a:xfrm>
            <a:custGeom>
              <a:avLst/>
              <a:gdLst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1441833 w 2059762"/>
                <a:gd name="connsiteY5" fmla="*/ 2059762 h 2059762"/>
                <a:gd name="connsiteX0" fmla="*/ 0 w 2059762"/>
                <a:gd name="connsiteY0" fmla="*/ 0 h 2059763"/>
                <a:gd name="connsiteX1" fmla="*/ 2059762 w 2059762"/>
                <a:gd name="connsiteY1" fmla="*/ 2059762 h 2059763"/>
                <a:gd name="connsiteX2" fmla="*/ 1441835 w 2059762"/>
                <a:gd name="connsiteY2" fmla="*/ 2059762 h 2059763"/>
                <a:gd name="connsiteX3" fmla="*/ 1434391 w 2059762"/>
                <a:gd name="connsiteY3" fmla="*/ 1912344 h 2059763"/>
                <a:gd name="connsiteX4" fmla="*/ 1441833 w 2059762"/>
                <a:gd name="connsiteY4" fmla="*/ 2059763 h 2059763"/>
                <a:gd name="connsiteX5" fmla="*/ 1441833 w 2059762"/>
                <a:gd name="connsiteY5" fmla="*/ 2059762 h 2059763"/>
                <a:gd name="connsiteX0" fmla="*/ 0 w 2059762"/>
                <a:gd name="connsiteY0" fmla="*/ 0 h 2261376"/>
                <a:gd name="connsiteX1" fmla="*/ 2059762 w 2059762"/>
                <a:gd name="connsiteY1" fmla="*/ 2059762 h 2261376"/>
                <a:gd name="connsiteX2" fmla="*/ 1441835 w 2059762"/>
                <a:gd name="connsiteY2" fmla="*/ 2059762 h 2261376"/>
                <a:gd name="connsiteX3" fmla="*/ 1434391 w 2059762"/>
                <a:gd name="connsiteY3" fmla="*/ 1912344 h 2261376"/>
                <a:gd name="connsiteX4" fmla="*/ 1441833 w 2059762"/>
                <a:gd name="connsiteY4" fmla="*/ 2059763 h 2261376"/>
                <a:gd name="connsiteX5" fmla="*/ 1441833 w 2059762"/>
                <a:gd name="connsiteY5" fmla="*/ 2059762 h 2261376"/>
                <a:gd name="connsiteX0" fmla="*/ 0 w 2059762"/>
                <a:gd name="connsiteY0" fmla="*/ 0 h 2840288"/>
                <a:gd name="connsiteX1" fmla="*/ 2059762 w 2059762"/>
                <a:gd name="connsiteY1" fmla="*/ 2059762 h 2840288"/>
                <a:gd name="connsiteX2" fmla="*/ 1441835 w 2059762"/>
                <a:gd name="connsiteY2" fmla="*/ 2059762 h 2840288"/>
                <a:gd name="connsiteX3" fmla="*/ 1434391 w 2059762"/>
                <a:gd name="connsiteY3" fmla="*/ 1912344 h 2840288"/>
                <a:gd name="connsiteX4" fmla="*/ 1441833 w 2059762"/>
                <a:gd name="connsiteY4" fmla="*/ 2059763 h 2840288"/>
                <a:gd name="connsiteX5" fmla="*/ 1441833 w 2059762"/>
                <a:gd name="connsiteY5" fmla="*/ 2059762 h 2840288"/>
                <a:gd name="connsiteX0" fmla="*/ 0 w 2059762"/>
                <a:gd name="connsiteY0" fmla="*/ 0 h 3494152"/>
                <a:gd name="connsiteX1" fmla="*/ 2059762 w 2059762"/>
                <a:gd name="connsiteY1" fmla="*/ 2059762 h 3494152"/>
                <a:gd name="connsiteX2" fmla="*/ 1441835 w 2059762"/>
                <a:gd name="connsiteY2" fmla="*/ 2059762 h 3494152"/>
                <a:gd name="connsiteX3" fmla="*/ 147417 w 2059762"/>
                <a:gd name="connsiteY3" fmla="*/ 3494152 h 3494152"/>
                <a:gd name="connsiteX4" fmla="*/ 1441833 w 2059762"/>
                <a:gd name="connsiteY4" fmla="*/ 2059763 h 3494152"/>
                <a:gd name="connsiteX5" fmla="*/ 1441833 w 2059762"/>
                <a:gd name="connsiteY5" fmla="*/ 2059762 h 3494152"/>
                <a:gd name="connsiteX0" fmla="*/ 1 w 2059763"/>
                <a:gd name="connsiteY0" fmla="*/ 0 h 3501596"/>
                <a:gd name="connsiteX1" fmla="*/ 2059763 w 2059763"/>
                <a:gd name="connsiteY1" fmla="*/ 2059762 h 3501596"/>
                <a:gd name="connsiteX2" fmla="*/ 0 w 2059763"/>
                <a:gd name="connsiteY2" fmla="*/ 3501596 h 3501596"/>
                <a:gd name="connsiteX3" fmla="*/ 147418 w 2059763"/>
                <a:gd name="connsiteY3" fmla="*/ 3494152 h 3501596"/>
                <a:gd name="connsiteX4" fmla="*/ 1441834 w 2059763"/>
                <a:gd name="connsiteY4" fmla="*/ 2059763 h 3501596"/>
                <a:gd name="connsiteX5" fmla="*/ 1441834 w 2059763"/>
                <a:gd name="connsiteY5" fmla="*/ 2059762 h 3501596"/>
                <a:gd name="connsiteX0" fmla="*/ 1 w 1441834"/>
                <a:gd name="connsiteY0" fmla="*/ 0 h 4119522"/>
                <a:gd name="connsiteX1" fmla="*/ 1 w 1441834"/>
                <a:gd name="connsiteY1" fmla="*/ 4119522 h 4119522"/>
                <a:gd name="connsiteX2" fmla="*/ 0 w 1441834"/>
                <a:gd name="connsiteY2" fmla="*/ 3501596 h 4119522"/>
                <a:gd name="connsiteX3" fmla="*/ 147418 w 1441834"/>
                <a:gd name="connsiteY3" fmla="*/ 3494152 h 4119522"/>
                <a:gd name="connsiteX4" fmla="*/ 1441834 w 1441834"/>
                <a:gd name="connsiteY4" fmla="*/ 2059763 h 4119522"/>
                <a:gd name="connsiteX5" fmla="*/ 1441834 w 1441834"/>
                <a:gd name="connsiteY5" fmla="*/ 2059762 h 4119522"/>
                <a:gd name="connsiteX0" fmla="*/ 1 w 1441834"/>
                <a:gd name="connsiteY0" fmla="*/ 0 h 4119522"/>
                <a:gd name="connsiteX1" fmla="*/ 1 w 1441834"/>
                <a:gd name="connsiteY1" fmla="*/ 4119522 h 4119522"/>
                <a:gd name="connsiteX2" fmla="*/ 0 w 1441834"/>
                <a:gd name="connsiteY2" fmla="*/ 3501596 h 4119522"/>
                <a:gd name="connsiteX3" fmla="*/ 147418 w 1441834"/>
                <a:gd name="connsiteY3" fmla="*/ 3494152 h 4119522"/>
                <a:gd name="connsiteX4" fmla="*/ 1441834 w 1441834"/>
                <a:gd name="connsiteY4" fmla="*/ 2059763 h 4119522"/>
                <a:gd name="connsiteX5" fmla="*/ 1441834 w 1441834"/>
                <a:gd name="connsiteY5" fmla="*/ 2059762 h 4119522"/>
                <a:gd name="connsiteX0" fmla="*/ 1 w 1441834"/>
                <a:gd name="connsiteY0" fmla="*/ 0 h 4119522"/>
                <a:gd name="connsiteX1" fmla="*/ 1 w 1441834"/>
                <a:gd name="connsiteY1" fmla="*/ 4119522 h 4119522"/>
                <a:gd name="connsiteX2" fmla="*/ 0 w 1441834"/>
                <a:gd name="connsiteY2" fmla="*/ 3501596 h 4119522"/>
                <a:gd name="connsiteX3" fmla="*/ 147418 w 1441834"/>
                <a:gd name="connsiteY3" fmla="*/ 3494152 h 4119522"/>
                <a:gd name="connsiteX4" fmla="*/ 1441834 w 1441834"/>
                <a:gd name="connsiteY4" fmla="*/ 2059763 h 4119522"/>
                <a:gd name="connsiteX5" fmla="*/ 1441834 w 1441834"/>
                <a:gd name="connsiteY5" fmla="*/ 2059762 h 4119522"/>
                <a:gd name="connsiteX0" fmla="*/ 2059763 w 2059763"/>
                <a:gd name="connsiteY0" fmla="*/ 0 h 2059762"/>
                <a:gd name="connsiteX1" fmla="*/ 1 w 2059763"/>
                <a:gd name="connsiteY1" fmla="*/ 2059762 h 2059762"/>
                <a:gd name="connsiteX2" fmla="*/ 0 w 2059763"/>
                <a:gd name="connsiteY2" fmla="*/ 1441836 h 2059762"/>
                <a:gd name="connsiteX3" fmla="*/ 147418 w 2059763"/>
                <a:gd name="connsiteY3" fmla="*/ 1434392 h 2059762"/>
                <a:gd name="connsiteX4" fmla="*/ 1441834 w 2059763"/>
                <a:gd name="connsiteY4" fmla="*/ 3 h 2059762"/>
                <a:gd name="connsiteX5" fmla="*/ 1441834 w 2059763"/>
                <a:gd name="connsiteY5" fmla="*/ 2 h 205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3" h="2059762">
                  <a:moveTo>
                    <a:pt x="2059763" y="0"/>
                  </a:moveTo>
                  <a:cubicBezTo>
                    <a:pt x="2059763" y="1137575"/>
                    <a:pt x="1137576" y="2059762"/>
                    <a:pt x="1" y="2059762"/>
                  </a:cubicBezTo>
                  <a:lnTo>
                    <a:pt x="0" y="1441836"/>
                  </a:lnTo>
                  <a:lnTo>
                    <a:pt x="147418" y="1434392"/>
                  </a:lnTo>
                  <a:cubicBezTo>
                    <a:pt x="874472" y="1360556"/>
                    <a:pt x="1441834" y="746537"/>
                    <a:pt x="1441834" y="3"/>
                  </a:cubicBezTo>
                  <a:lnTo>
                    <a:pt x="1441834" y="2"/>
                  </a:lnTo>
                  <a:close/>
                </a:path>
              </a:pathLst>
            </a:custGeom>
            <a:solidFill>
              <a:srgbClr val="0091AA"/>
            </a:solidFill>
            <a:ln w="25400" cmpd="sng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easyItem_circlePart_03">
              <a:extLst>
                <a:ext uri="{FF2B5EF4-FFF2-40B4-BE49-F238E27FC236}">
                  <a16:creationId xmlns:a16="http://schemas.microsoft.com/office/drawing/2014/main" id="{17DAFFA9-1C2D-1ED6-5DB5-A730BDBFEC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076377" y="3861049"/>
              <a:ext cx="2059764" cy="2059762"/>
            </a:xfrm>
            <a:custGeom>
              <a:avLst/>
              <a:gdLst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0 w 2059762"/>
                <a:gd name="connsiteY0" fmla="*/ 0 h 3501595"/>
                <a:gd name="connsiteX1" fmla="*/ 2059762 w 2059762"/>
                <a:gd name="connsiteY1" fmla="*/ 2059762 h 3501595"/>
                <a:gd name="connsiteX2" fmla="*/ 1441835 w 2059762"/>
                <a:gd name="connsiteY2" fmla="*/ 2059762 h 3501595"/>
                <a:gd name="connsiteX3" fmla="*/ 1434391 w 2059762"/>
                <a:gd name="connsiteY3" fmla="*/ 1912344 h 3501595"/>
                <a:gd name="connsiteX4" fmla="*/ 1 w 2059762"/>
                <a:gd name="connsiteY4" fmla="*/ 617929 h 3501595"/>
                <a:gd name="connsiteX5" fmla="*/ 0 w 2059762"/>
                <a:gd name="connsiteY5" fmla="*/ 3501595 h 3501595"/>
                <a:gd name="connsiteX0" fmla="*/ 1 w 2059763"/>
                <a:gd name="connsiteY0" fmla="*/ 0 h 3501595"/>
                <a:gd name="connsiteX1" fmla="*/ 2059763 w 2059763"/>
                <a:gd name="connsiteY1" fmla="*/ 2059762 h 3501595"/>
                <a:gd name="connsiteX2" fmla="*/ 1441836 w 2059763"/>
                <a:gd name="connsiteY2" fmla="*/ 2059762 h 3501595"/>
                <a:gd name="connsiteX3" fmla="*/ 1434392 w 2059763"/>
                <a:gd name="connsiteY3" fmla="*/ 1912344 h 3501595"/>
                <a:gd name="connsiteX4" fmla="*/ 0 w 2059763"/>
                <a:gd name="connsiteY4" fmla="*/ 3501595 h 3501595"/>
                <a:gd name="connsiteX5" fmla="*/ 1 w 2059763"/>
                <a:gd name="connsiteY5" fmla="*/ 3501595 h 3501595"/>
                <a:gd name="connsiteX0" fmla="*/ 159814 w 2219576"/>
                <a:gd name="connsiteY0" fmla="*/ 0 h 3501595"/>
                <a:gd name="connsiteX1" fmla="*/ 2219576 w 2219576"/>
                <a:gd name="connsiteY1" fmla="*/ 2059762 h 3501595"/>
                <a:gd name="connsiteX2" fmla="*/ 1601649 w 2219576"/>
                <a:gd name="connsiteY2" fmla="*/ 2059762 h 3501595"/>
                <a:gd name="connsiteX3" fmla="*/ 1594205 w 2219576"/>
                <a:gd name="connsiteY3" fmla="*/ 1912344 h 3501595"/>
                <a:gd name="connsiteX4" fmla="*/ 159813 w 2219576"/>
                <a:gd name="connsiteY4" fmla="*/ 3501595 h 3501595"/>
                <a:gd name="connsiteX5" fmla="*/ 159814 w 2219576"/>
                <a:gd name="connsiteY5" fmla="*/ 3501595 h 3501595"/>
                <a:gd name="connsiteX0" fmla="*/ 629368 w 2689130"/>
                <a:gd name="connsiteY0" fmla="*/ 0 h 3501595"/>
                <a:gd name="connsiteX1" fmla="*/ 2689130 w 2689130"/>
                <a:gd name="connsiteY1" fmla="*/ 2059762 h 3501595"/>
                <a:gd name="connsiteX2" fmla="*/ 2071203 w 2689130"/>
                <a:gd name="connsiteY2" fmla="*/ 2059762 h 3501595"/>
                <a:gd name="connsiteX3" fmla="*/ 2063759 w 2689130"/>
                <a:gd name="connsiteY3" fmla="*/ 1912344 h 3501595"/>
                <a:gd name="connsiteX4" fmla="*/ 629367 w 2689130"/>
                <a:gd name="connsiteY4" fmla="*/ 3501595 h 3501595"/>
                <a:gd name="connsiteX5" fmla="*/ 629368 w 2689130"/>
                <a:gd name="connsiteY5" fmla="*/ 3501595 h 3501595"/>
                <a:gd name="connsiteX0" fmla="*/ 1434389 w 3494151"/>
                <a:gd name="connsiteY0" fmla="*/ 0 h 3501595"/>
                <a:gd name="connsiteX1" fmla="*/ 3494151 w 3494151"/>
                <a:gd name="connsiteY1" fmla="*/ 2059762 h 3501595"/>
                <a:gd name="connsiteX2" fmla="*/ 2876224 w 3494151"/>
                <a:gd name="connsiteY2" fmla="*/ 2059762 h 3501595"/>
                <a:gd name="connsiteX3" fmla="*/ 0 w 3494151"/>
                <a:gd name="connsiteY3" fmla="*/ 2207180 h 3501595"/>
                <a:gd name="connsiteX4" fmla="*/ 1434388 w 3494151"/>
                <a:gd name="connsiteY4" fmla="*/ 3501595 h 3501595"/>
                <a:gd name="connsiteX5" fmla="*/ 1434389 w 3494151"/>
                <a:gd name="connsiteY5" fmla="*/ 3501595 h 3501595"/>
                <a:gd name="connsiteX0" fmla="*/ 1441831 w 3501593"/>
                <a:gd name="connsiteY0" fmla="*/ 0 h 3501595"/>
                <a:gd name="connsiteX1" fmla="*/ 3501593 w 3501593"/>
                <a:gd name="connsiteY1" fmla="*/ 2059762 h 3501595"/>
                <a:gd name="connsiteX2" fmla="*/ 0 w 3501593"/>
                <a:gd name="connsiteY2" fmla="*/ 2059762 h 3501595"/>
                <a:gd name="connsiteX3" fmla="*/ 7442 w 3501593"/>
                <a:gd name="connsiteY3" fmla="*/ 2207180 h 3501595"/>
                <a:gd name="connsiteX4" fmla="*/ 1441830 w 3501593"/>
                <a:gd name="connsiteY4" fmla="*/ 3501595 h 3501595"/>
                <a:gd name="connsiteX5" fmla="*/ 1441831 w 3501593"/>
                <a:gd name="connsiteY5" fmla="*/ 3501595 h 3501595"/>
                <a:gd name="connsiteX0" fmla="*/ 2059758 w 3025194"/>
                <a:gd name="connsiteY0" fmla="*/ 0 h 3501595"/>
                <a:gd name="connsiteX1" fmla="*/ 0 w 3025194"/>
                <a:gd name="connsiteY1" fmla="*/ 2059762 h 3501595"/>
                <a:gd name="connsiteX2" fmla="*/ 617927 w 3025194"/>
                <a:gd name="connsiteY2" fmla="*/ 2059762 h 3501595"/>
                <a:gd name="connsiteX3" fmla="*/ 625369 w 3025194"/>
                <a:gd name="connsiteY3" fmla="*/ 2207180 h 3501595"/>
                <a:gd name="connsiteX4" fmla="*/ 2059757 w 3025194"/>
                <a:gd name="connsiteY4" fmla="*/ 3501595 h 3501595"/>
                <a:gd name="connsiteX5" fmla="*/ 2059758 w 3025194"/>
                <a:gd name="connsiteY5" fmla="*/ 3501595 h 3501595"/>
                <a:gd name="connsiteX0" fmla="*/ 2059758 w 2304491"/>
                <a:gd name="connsiteY0" fmla="*/ 0 h 3501595"/>
                <a:gd name="connsiteX1" fmla="*/ 0 w 2304491"/>
                <a:gd name="connsiteY1" fmla="*/ 2059762 h 3501595"/>
                <a:gd name="connsiteX2" fmla="*/ 617927 w 2304491"/>
                <a:gd name="connsiteY2" fmla="*/ 2059762 h 3501595"/>
                <a:gd name="connsiteX3" fmla="*/ 625369 w 2304491"/>
                <a:gd name="connsiteY3" fmla="*/ 2207180 h 3501595"/>
                <a:gd name="connsiteX4" fmla="*/ 2059757 w 2304491"/>
                <a:gd name="connsiteY4" fmla="*/ 3501595 h 3501595"/>
                <a:gd name="connsiteX5" fmla="*/ 2059758 w 2304491"/>
                <a:gd name="connsiteY5" fmla="*/ 3501595 h 3501595"/>
                <a:gd name="connsiteX0" fmla="*/ 2059758 w 2059758"/>
                <a:gd name="connsiteY0" fmla="*/ 0 h 3501595"/>
                <a:gd name="connsiteX1" fmla="*/ 0 w 2059758"/>
                <a:gd name="connsiteY1" fmla="*/ 2059762 h 3501595"/>
                <a:gd name="connsiteX2" fmla="*/ 617927 w 2059758"/>
                <a:gd name="connsiteY2" fmla="*/ 2059762 h 3501595"/>
                <a:gd name="connsiteX3" fmla="*/ 625369 w 2059758"/>
                <a:gd name="connsiteY3" fmla="*/ 2207180 h 3501595"/>
                <a:gd name="connsiteX4" fmla="*/ 2059757 w 2059758"/>
                <a:gd name="connsiteY4" fmla="*/ 3501595 h 3501595"/>
                <a:gd name="connsiteX5" fmla="*/ 2059758 w 2059758"/>
                <a:gd name="connsiteY5" fmla="*/ 3501595 h 3501595"/>
                <a:gd name="connsiteX0" fmla="*/ 2059764 w 2059764"/>
                <a:gd name="connsiteY0" fmla="*/ 2059762 h 2059762"/>
                <a:gd name="connsiteX1" fmla="*/ 0 w 2059764"/>
                <a:gd name="connsiteY1" fmla="*/ 0 h 2059762"/>
                <a:gd name="connsiteX2" fmla="*/ 617927 w 2059764"/>
                <a:gd name="connsiteY2" fmla="*/ 0 h 2059762"/>
                <a:gd name="connsiteX3" fmla="*/ 625369 w 2059764"/>
                <a:gd name="connsiteY3" fmla="*/ 147418 h 2059762"/>
                <a:gd name="connsiteX4" fmla="*/ 2059757 w 2059764"/>
                <a:gd name="connsiteY4" fmla="*/ 1441833 h 2059762"/>
                <a:gd name="connsiteX5" fmla="*/ 2059758 w 2059764"/>
                <a:gd name="connsiteY5" fmla="*/ 1441833 h 205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4" h="2059762">
                  <a:moveTo>
                    <a:pt x="2059764" y="2059762"/>
                  </a:moveTo>
                  <a:cubicBezTo>
                    <a:pt x="922189" y="2059762"/>
                    <a:pt x="0" y="1137575"/>
                    <a:pt x="0" y="0"/>
                  </a:cubicBezTo>
                  <a:lnTo>
                    <a:pt x="617927" y="0"/>
                  </a:lnTo>
                  <a:lnTo>
                    <a:pt x="625369" y="147418"/>
                  </a:lnTo>
                  <a:cubicBezTo>
                    <a:pt x="699205" y="874472"/>
                    <a:pt x="1313225" y="1441833"/>
                    <a:pt x="2059757" y="1441833"/>
                  </a:cubicBezTo>
                  <a:lnTo>
                    <a:pt x="2059758" y="1441833"/>
                  </a:ln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easyItem_circlePart_04">
              <a:extLst>
                <a:ext uri="{FF2B5EF4-FFF2-40B4-BE49-F238E27FC236}">
                  <a16:creationId xmlns:a16="http://schemas.microsoft.com/office/drawing/2014/main" id="{D3FD3ECB-5A51-24DB-B1F2-F6BC12FF6C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076376" y="1801288"/>
              <a:ext cx="2059762" cy="2059762"/>
            </a:xfrm>
            <a:custGeom>
              <a:avLst/>
              <a:gdLst>
                <a:gd name="connsiteX0" fmla="*/ 0 w 2059762"/>
                <a:gd name="connsiteY0" fmla="*/ 0 h 2059762"/>
                <a:gd name="connsiteX1" fmla="*/ 2059762 w 2059762"/>
                <a:gd name="connsiteY1" fmla="*/ 2059762 h 2059762"/>
                <a:gd name="connsiteX2" fmla="*/ 1441835 w 2059762"/>
                <a:gd name="connsiteY2" fmla="*/ 2059762 h 2059762"/>
                <a:gd name="connsiteX3" fmla="*/ 1434391 w 2059762"/>
                <a:gd name="connsiteY3" fmla="*/ 1912344 h 2059762"/>
                <a:gd name="connsiteX4" fmla="*/ 1 w 2059762"/>
                <a:gd name="connsiteY4" fmla="*/ 617929 h 2059762"/>
                <a:gd name="connsiteX5" fmla="*/ 0 w 2059762"/>
                <a:gd name="connsiteY5" fmla="*/ 617929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2883668 w 3501595"/>
                <a:gd name="connsiteY2" fmla="*/ 2059762 h 2059762"/>
                <a:gd name="connsiteX3" fmla="*/ 2876224 w 3501595"/>
                <a:gd name="connsiteY3" fmla="*/ 1912344 h 2059762"/>
                <a:gd name="connsiteX4" fmla="*/ 1441834 w 3501595"/>
                <a:gd name="connsiteY4" fmla="*/ 617929 h 2059762"/>
                <a:gd name="connsiteX5" fmla="*/ 0 w 3501595"/>
                <a:gd name="connsiteY5" fmla="*/ 2059762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2883668 w 3501595"/>
                <a:gd name="connsiteY2" fmla="*/ 2059762 h 2059762"/>
                <a:gd name="connsiteX3" fmla="*/ 2876224 w 3501595"/>
                <a:gd name="connsiteY3" fmla="*/ 1912344 h 2059762"/>
                <a:gd name="connsiteX4" fmla="*/ 1 w 3501595"/>
                <a:gd name="connsiteY4" fmla="*/ 2059762 h 2059762"/>
                <a:gd name="connsiteX5" fmla="*/ 0 w 3501595"/>
                <a:gd name="connsiteY5" fmla="*/ 2059762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2883668 w 3501595"/>
                <a:gd name="connsiteY2" fmla="*/ 2059762 h 2059762"/>
                <a:gd name="connsiteX3" fmla="*/ 2876224 w 3501595"/>
                <a:gd name="connsiteY3" fmla="*/ 1912344 h 2059762"/>
                <a:gd name="connsiteX4" fmla="*/ 1 w 3501595"/>
                <a:gd name="connsiteY4" fmla="*/ 2059762 h 2059762"/>
                <a:gd name="connsiteX5" fmla="*/ 0 w 3501595"/>
                <a:gd name="connsiteY5" fmla="*/ 2059762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2883668 w 3501595"/>
                <a:gd name="connsiteY2" fmla="*/ 2059762 h 2059762"/>
                <a:gd name="connsiteX3" fmla="*/ 2876224 w 3501595"/>
                <a:gd name="connsiteY3" fmla="*/ 1912344 h 2059762"/>
                <a:gd name="connsiteX4" fmla="*/ 1 w 3501595"/>
                <a:gd name="connsiteY4" fmla="*/ 2059762 h 2059762"/>
                <a:gd name="connsiteX5" fmla="*/ 0 w 3501595"/>
                <a:gd name="connsiteY5" fmla="*/ 2059762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2883668 w 3501595"/>
                <a:gd name="connsiteY2" fmla="*/ 2059762 h 2059762"/>
                <a:gd name="connsiteX3" fmla="*/ 1294416 w 3501595"/>
                <a:gd name="connsiteY3" fmla="*/ 625372 h 2059762"/>
                <a:gd name="connsiteX4" fmla="*/ 1 w 3501595"/>
                <a:gd name="connsiteY4" fmla="*/ 2059762 h 2059762"/>
                <a:gd name="connsiteX5" fmla="*/ 0 w 3501595"/>
                <a:gd name="connsiteY5" fmla="*/ 2059762 h 2059762"/>
                <a:gd name="connsiteX0" fmla="*/ 1441833 w 3501595"/>
                <a:gd name="connsiteY0" fmla="*/ 0 h 2059762"/>
                <a:gd name="connsiteX1" fmla="*/ 3501595 w 3501595"/>
                <a:gd name="connsiteY1" fmla="*/ 2059762 h 2059762"/>
                <a:gd name="connsiteX2" fmla="*/ 1441834 w 3501595"/>
                <a:gd name="connsiteY2" fmla="*/ 617928 h 2059762"/>
                <a:gd name="connsiteX3" fmla="*/ 1294416 w 3501595"/>
                <a:gd name="connsiteY3" fmla="*/ 625372 h 2059762"/>
                <a:gd name="connsiteX4" fmla="*/ 1 w 3501595"/>
                <a:gd name="connsiteY4" fmla="*/ 2059762 h 2059762"/>
                <a:gd name="connsiteX5" fmla="*/ 0 w 3501595"/>
                <a:gd name="connsiteY5" fmla="*/ 2059762 h 2059762"/>
                <a:gd name="connsiteX0" fmla="*/ 1441833 w 2664819"/>
                <a:gd name="connsiteY0" fmla="*/ 0 h 2059762"/>
                <a:gd name="connsiteX1" fmla="*/ 1441834 w 2664819"/>
                <a:gd name="connsiteY1" fmla="*/ 1 h 2059762"/>
                <a:gd name="connsiteX2" fmla="*/ 1441834 w 2664819"/>
                <a:gd name="connsiteY2" fmla="*/ 617928 h 2059762"/>
                <a:gd name="connsiteX3" fmla="*/ 1294416 w 2664819"/>
                <a:gd name="connsiteY3" fmla="*/ 625372 h 2059762"/>
                <a:gd name="connsiteX4" fmla="*/ 1 w 2664819"/>
                <a:gd name="connsiteY4" fmla="*/ 2059762 h 2059762"/>
                <a:gd name="connsiteX5" fmla="*/ 0 w 2664819"/>
                <a:gd name="connsiteY5" fmla="*/ 2059762 h 2059762"/>
                <a:gd name="connsiteX0" fmla="*/ 1441833 w 1770222"/>
                <a:gd name="connsiteY0" fmla="*/ 0 h 2059762"/>
                <a:gd name="connsiteX1" fmla="*/ 1441834 w 1770222"/>
                <a:gd name="connsiteY1" fmla="*/ 1 h 2059762"/>
                <a:gd name="connsiteX2" fmla="*/ 1441834 w 1770222"/>
                <a:gd name="connsiteY2" fmla="*/ 617928 h 2059762"/>
                <a:gd name="connsiteX3" fmla="*/ 1294416 w 1770222"/>
                <a:gd name="connsiteY3" fmla="*/ 625372 h 2059762"/>
                <a:gd name="connsiteX4" fmla="*/ 1 w 1770222"/>
                <a:gd name="connsiteY4" fmla="*/ 2059762 h 2059762"/>
                <a:gd name="connsiteX5" fmla="*/ 0 w 1770222"/>
                <a:gd name="connsiteY5" fmla="*/ 2059762 h 2059762"/>
                <a:gd name="connsiteX0" fmla="*/ 1441833 w 1441834"/>
                <a:gd name="connsiteY0" fmla="*/ 0 h 2059762"/>
                <a:gd name="connsiteX1" fmla="*/ 1441834 w 1441834"/>
                <a:gd name="connsiteY1" fmla="*/ 1 h 2059762"/>
                <a:gd name="connsiteX2" fmla="*/ 1441834 w 1441834"/>
                <a:gd name="connsiteY2" fmla="*/ 617928 h 2059762"/>
                <a:gd name="connsiteX3" fmla="*/ 1294416 w 1441834"/>
                <a:gd name="connsiteY3" fmla="*/ 625372 h 2059762"/>
                <a:gd name="connsiteX4" fmla="*/ 1 w 1441834"/>
                <a:gd name="connsiteY4" fmla="*/ 2059762 h 2059762"/>
                <a:gd name="connsiteX5" fmla="*/ 0 w 1441834"/>
                <a:gd name="connsiteY5" fmla="*/ 2059762 h 2059762"/>
                <a:gd name="connsiteX0" fmla="*/ 0 w 2059762"/>
                <a:gd name="connsiteY0" fmla="*/ 2059762 h 2059762"/>
                <a:gd name="connsiteX1" fmla="*/ 2059762 w 2059762"/>
                <a:gd name="connsiteY1" fmla="*/ 0 h 2059762"/>
                <a:gd name="connsiteX2" fmla="*/ 2059762 w 2059762"/>
                <a:gd name="connsiteY2" fmla="*/ 617927 h 2059762"/>
                <a:gd name="connsiteX3" fmla="*/ 1912344 w 2059762"/>
                <a:gd name="connsiteY3" fmla="*/ 625371 h 2059762"/>
                <a:gd name="connsiteX4" fmla="*/ 617929 w 2059762"/>
                <a:gd name="connsiteY4" fmla="*/ 2059761 h 2059762"/>
                <a:gd name="connsiteX5" fmla="*/ 617928 w 2059762"/>
                <a:gd name="connsiteY5" fmla="*/ 2059761 h 205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9762" h="2059762">
                  <a:moveTo>
                    <a:pt x="0" y="2059762"/>
                  </a:moveTo>
                  <a:cubicBezTo>
                    <a:pt x="0" y="922187"/>
                    <a:pt x="922187" y="0"/>
                    <a:pt x="2059762" y="0"/>
                  </a:cubicBezTo>
                  <a:lnTo>
                    <a:pt x="2059762" y="617927"/>
                  </a:lnTo>
                  <a:lnTo>
                    <a:pt x="1912344" y="625371"/>
                  </a:lnTo>
                  <a:cubicBezTo>
                    <a:pt x="1185290" y="699207"/>
                    <a:pt x="617929" y="1313227"/>
                    <a:pt x="617929" y="2059761"/>
                  </a:cubicBezTo>
                  <a:lnTo>
                    <a:pt x="617928" y="2059761"/>
                  </a:ln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872" tIns="59436" rIns="118872" bIns="59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080">
                <a:solidFill>
                  <a:srgbClr val="00147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easyItem_text_01">
              <a:extLst>
                <a:ext uri="{FF2B5EF4-FFF2-40B4-BE49-F238E27FC236}">
                  <a16:creationId xmlns:a16="http://schemas.microsoft.com/office/drawing/2014/main" id="{329E5D75-D221-05FF-7DA4-C0FFC3E3E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700000">
              <a:off x="1408200" y="2133110"/>
              <a:ext cx="3455875" cy="345587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ADEF"/>
                  </a:solidFill>
                </a14:hiddenFill>
              </a:ext>
            </a:extLst>
          </p:spPr>
          <p:txBody>
            <a:bodyPr wrap="none" lIns="118872" tIns="59436" rIns="118872" bIns="59436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0" name="easyItem_text_02">
              <a:extLst>
                <a:ext uri="{FF2B5EF4-FFF2-40B4-BE49-F238E27FC236}">
                  <a16:creationId xmlns:a16="http://schemas.microsoft.com/office/drawing/2014/main" id="{17ECD905-9D12-CA16-B238-13E2F89C92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8900000">
              <a:off x="1385340" y="2110250"/>
              <a:ext cx="3501596" cy="35015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ADEF"/>
                  </a:solidFill>
                </a14:hiddenFill>
              </a:ext>
            </a:extLst>
          </p:spPr>
          <p:txBody>
            <a:bodyPr wrap="none" lIns="118872" tIns="59436" rIns="118872" bIns="59436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1" name="easyItem_text_03">
              <a:extLst>
                <a:ext uri="{FF2B5EF4-FFF2-40B4-BE49-F238E27FC236}">
                  <a16:creationId xmlns:a16="http://schemas.microsoft.com/office/drawing/2014/main" id="{640CF453-E061-905E-7217-3A5EA8D3C21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4300000">
              <a:off x="1385340" y="2110250"/>
              <a:ext cx="3501596" cy="35015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  <p:sp>
          <p:nvSpPr>
            <p:cNvPr id="22" name="easyItem_text_04">
              <a:extLst>
                <a:ext uri="{FF2B5EF4-FFF2-40B4-BE49-F238E27FC236}">
                  <a16:creationId xmlns:a16="http://schemas.microsoft.com/office/drawing/2014/main" id="{A849AE0C-F558-67B0-4589-1CF7234CB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8900000">
              <a:off x="1408200" y="2133110"/>
              <a:ext cx="3455875" cy="34558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118872" tIns="59436" rIns="118872" bIns="59436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b="1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Text einfügen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5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4B4AFEA-A345-03C1-BE75-3897849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 Liste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119FA9F-47B0-17B7-48E1-40D09F6B3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BF357E4-891F-D71F-352C-BDBE51C6C7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F56B996-2500-AF40-4C47-C5FA6D8CA6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ECC18D-BBAA-B5FB-EB50-250540BF24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4CC175B-6B99-73A3-C3A4-8D64465E6D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12449BD-F72F-C501-8048-BD42C9F40D2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6848C49-819D-9940-FC6A-BD4CC0B47C9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D1F3404-75BB-B069-5932-191BB45F0C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3B1E513C-C362-C785-865F-677384B7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 Liste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EF84C29-5139-04EF-CD0B-83B36C04F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561905B-8DAD-20C7-3A9B-A5D56FF777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B31F06C-18DA-0EF9-C45D-EEBF7C7FBC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9A8509F-4ECD-E479-E908-73C4672F8AA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B5D4B1A6-F33E-2634-E2A2-578032C147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EE6EA6F-1FFA-C767-26C3-E88816D13A7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E01C3C1-F835-A34F-F93E-43BCE32CA1D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3BA1C1B-1D0A-0350-1EDE-0ACA4E0C9B0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8EE6A155-458E-D1CC-D4F1-BF13D7CD18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174E766A-E3E7-E31F-5FBC-4C7242224C5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6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Kleidung, Anzug, Krawatte enthält.&#10;&#10;Automatisch generierte Beschreibung">
            <a:extLst>
              <a:ext uri="{FF2B5EF4-FFF2-40B4-BE49-F238E27FC236}">
                <a16:creationId xmlns:a16="http://schemas.microsoft.com/office/drawing/2014/main" id="{305D3C56-3143-E742-67C6-B73D5C3681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4"/>
          </p:nvPr>
        </p:nvPicPr>
        <p:blipFill>
          <a:blip r:embed="rId2"/>
          <a:srcRect l="13840" r="13840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8F5E137-9E77-DC0F-3653-3A0CBF15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fotografisch mit </a:t>
            </a:r>
            <a:br>
              <a:rPr lang="de-DE" dirty="0"/>
            </a:br>
            <a:r>
              <a:rPr lang="de-DE" dirty="0"/>
              <a:t>Option für ein Kundenlogo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F866CD6-B93C-10B5-1632-CD96ADCB51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CC1F01-1AD9-DDDC-6D3C-FFEB513D3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C2556EF-D99D-3371-8CF3-6D449132BF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8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86ABA3A6-F326-E22C-3690-F3DF6332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 Zusammenfassung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CEC13AC-78D4-1192-5D8A-D13D6D4BE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5290974-B3CF-B025-4BAD-10FF8CEEC1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288D9069-B55A-DDC0-F943-38BB2A12F5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F7F7835-11A5-B321-8724-B4044201111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BAAD7-A4D6-F2A1-2DBC-7DD82EC93AA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E490333-B1C8-60FC-C795-7E086F1DB07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37328F6-52CA-658C-B42B-F2818713ADC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F0003EC9-EC23-F0C7-0AF7-2A62DCAA112F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8DD3FD84-CE66-8CF8-A0F0-0627E1FD628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AEAFA161-A21B-5A52-AC9B-37ABD23988A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44C57A1-EC22-64EE-F128-2D6472D32BF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C8BED638-08D6-2CCD-8985-F01B42CEE63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4CABDB3-EFEA-62DB-2812-C98463B2A43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A5281C33-B8D0-49AB-A698-D0A8A72268B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274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>
            <a:extLst>
              <a:ext uri="{FF2B5EF4-FFF2-40B4-BE49-F238E27FC236}">
                <a16:creationId xmlns:a16="http://schemas.microsoft.com/office/drawing/2014/main" id="{656F8003-0384-70E6-902F-BB7508A8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Nummerierte Zusammenfassung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A8493AF7-5413-53F9-F1A3-4CDDEF403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7E00D8F-AD19-1E75-F207-B981707CE2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53BD6D56-B316-7228-3DDB-68D4B28668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E86C297F-C83D-FB6C-8497-FE5F1974BB3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9089ECC-0BC5-4FF8-2271-9283BB85F54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DE87D7DC-1C21-8830-136B-CDE96514650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68C2DE8E-B2CC-EA0A-F873-F6F613B863B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8C7E6233-F3E0-F4EC-07C6-A3DFCFD3DB1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E052E120-2426-E259-C261-33AFB1E25A9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1F301136-4ED1-A2B0-A294-44A7149E422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C4E51B9D-4F2D-7E92-C28E-3D1EA76FE2E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29130400-455A-A875-8AEA-A2D15AB7813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8CCD2D00-64B5-D6AA-5E2B-7387447B807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6383C6AC-9705-CDE6-54ED-62AC75DB544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356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A11C-01DA-2F06-3391-74A50C80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 71">
            <a:extLst>
              <a:ext uri="{FF2B5EF4-FFF2-40B4-BE49-F238E27FC236}">
                <a16:creationId xmlns:a16="http://schemas.microsoft.com/office/drawing/2014/main" id="{D8983C78-51CC-A948-1E26-3C3C2FA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mit Icons</a:t>
            </a:r>
          </a:p>
        </p:txBody>
      </p:sp>
      <p:sp>
        <p:nvSpPr>
          <p:cNvPr id="73" name="Textplatzhalter 72">
            <a:extLst>
              <a:ext uri="{FF2B5EF4-FFF2-40B4-BE49-F238E27FC236}">
                <a16:creationId xmlns:a16="http://schemas.microsoft.com/office/drawing/2014/main" id="{CFE857F8-E8FA-D584-48E6-EBB0AB52F1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4C0AAF3D-6253-8F38-90CF-8D239CA27A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75" name="Textplatzhalter 74">
            <a:extLst>
              <a:ext uri="{FF2B5EF4-FFF2-40B4-BE49-F238E27FC236}">
                <a16:creationId xmlns:a16="http://schemas.microsoft.com/office/drawing/2014/main" id="{99878401-C531-9914-3DB0-B197B6D345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D1541C0-8B09-ADA2-2734-CE1716A52FD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4EB8F297-8C13-CF1E-2983-70D4ECC247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F190F1BB-9255-C874-AD9F-D18B675E622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567CCAC3-E80A-F02A-5C3C-20DD3EA020E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79" name="Textplatzhalter 78">
            <a:extLst>
              <a:ext uri="{FF2B5EF4-FFF2-40B4-BE49-F238E27FC236}">
                <a16:creationId xmlns:a16="http://schemas.microsoft.com/office/drawing/2014/main" id="{48E03D0D-731A-1B7F-C735-D26030D6450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80" name="Textplatzhalter 79">
            <a:extLst>
              <a:ext uri="{FF2B5EF4-FFF2-40B4-BE49-F238E27FC236}">
                <a16:creationId xmlns:a16="http://schemas.microsoft.com/office/drawing/2014/main" id="{D055A4FA-C2C7-9C63-173E-87447B6441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3476894F-4DCD-8B9D-1C60-D72D6F04F2E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pic>
        <p:nvPicPr>
          <p:cNvPr id="84" name="Grafik 83" descr="Rakete Silhouette">
            <a:extLst>
              <a:ext uri="{FF2B5EF4-FFF2-40B4-BE49-F238E27FC236}">
                <a16:creationId xmlns:a16="http://schemas.microsoft.com/office/drawing/2014/main" id="{BB872E12-775A-A1D1-672C-8F6AB93FA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2049457"/>
            <a:ext cx="578449" cy="578449"/>
          </a:xfrm>
          <a:prstGeom prst="rect">
            <a:avLst/>
          </a:prstGeom>
        </p:spPr>
      </p:pic>
      <p:pic>
        <p:nvPicPr>
          <p:cNvPr id="85" name="Grafik 84" descr="Rakete Silhouette">
            <a:extLst>
              <a:ext uri="{FF2B5EF4-FFF2-40B4-BE49-F238E27FC236}">
                <a16:creationId xmlns:a16="http://schemas.microsoft.com/office/drawing/2014/main" id="{742F343A-A17A-20B4-3CAD-E392D6D0B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3138371"/>
            <a:ext cx="578449" cy="578449"/>
          </a:xfrm>
          <a:prstGeom prst="rect">
            <a:avLst/>
          </a:prstGeom>
        </p:spPr>
      </p:pic>
      <p:pic>
        <p:nvPicPr>
          <p:cNvPr id="86" name="Grafik 85" descr="Rakete Silhouette">
            <a:extLst>
              <a:ext uri="{FF2B5EF4-FFF2-40B4-BE49-F238E27FC236}">
                <a16:creationId xmlns:a16="http://schemas.microsoft.com/office/drawing/2014/main" id="{CB0FA7BF-FE5A-74B8-AD9F-FF475B718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4229130"/>
            <a:ext cx="578449" cy="578449"/>
          </a:xfrm>
          <a:prstGeom prst="rect">
            <a:avLst/>
          </a:prstGeom>
        </p:spPr>
      </p:pic>
      <p:pic>
        <p:nvPicPr>
          <p:cNvPr id="87" name="Grafik 86" descr="Rakete Silhouette">
            <a:extLst>
              <a:ext uri="{FF2B5EF4-FFF2-40B4-BE49-F238E27FC236}">
                <a16:creationId xmlns:a16="http://schemas.microsoft.com/office/drawing/2014/main" id="{F0E5E8B0-A9F3-1E05-F10B-BD7A0299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5318327"/>
            <a:ext cx="578449" cy="5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3F9F-BA71-BED6-D272-200D50E5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 43">
            <a:extLst>
              <a:ext uri="{FF2B5EF4-FFF2-40B4-BE49-F238E27FC236}">
                <a16:creationId xmlns:a16="http://schemas.microsoft.com/office/drawing/2014/main" id="{45ADF0A0-AA62-BB4A-7132-2FFE0C2E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mit Icons</a:t>
            </a:r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37E82E20-B1EF-687E-98C6-0549AD48B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77096B37-715A-2525-FA5C-8077263AD3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69D77D78-A0CA-2A8D-70D9-8C4C44F756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DC5A05-51AF-7111-4EC6-74AA7349E4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FA587A27-5BAC-13C6-A299-3ABFAD924E9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26F250B5-F7EE-C839-A26A-9B0F9F59EB0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50" name="Textplatzhalter 49">
            <a:extLst>
              <a:ext uri="{FF2B5EF4-FFF2-40B4-BE49-F238E27FC236}">
                <a16:creationId xmlns:a16="http://schemas.microsoft.com/office/drawing/2014/main" id="{16E1E8DD-7CB0-3B32-8973-85B7A81BF8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6172AC76-F445-2A65-1202-2770B41189C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7974C04B-856B-3A22-956E-995C587B959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B254B5FB-408F-7827-59FD-39D29342784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pic>
        <p:nvPicPr>
          <p:cNvPr id="55" name="Grafik 54" descr="Rakete Silhouette">
            <a:extLst>
              <a:ext uri="{FF2B5EF4-FFF2-40B4-BE49-F238E27FC236}">
                <a16:creationId xmlns:a16="http://schemas.microsoft.com/office/drawing/2014/main" id="{B0853549-D7C5-9D72-FC74-FE9D0D2E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2049457"/>
            <a:ext cx="578449" cy="578449"/>
          </a:xfrm>
          <a:prstGeom prst="rect">
            <a:avLst/>
          </a:prstGeom>
        </p:spPr>
      </p:pic>
      <p:pic>
        <p:nvPicPr>
          <p:cNvPr id="56" name="Grafik 55" descr="Rakete Silhouette">
            <a:extLst>
              <a:ext uri="{FF2B5EF4-FFF2-40B4-BE49-F238E27FC236}">
                <a16:creationId xmlns:a16="http://schemas.microsoft.com/office/drawing/2014/main" id="{BB533AFA-E5B9-0588-AE6A-872472A63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3138371"/>
            <a:ext cx="578449" cy="578449"/>
          </a:xfrm>
          <a:prstGeom prst="rect">
            <a:avLst/>
          </a:prstGeom>
        </p:spPr>
      </p:pic>
      <p:pic>
        <p:nvPicPr>
          <p:cNvPr id="57" name="Grafik 56" descr="Rakete Silhouette">
            <a:extLst>
              <a:ext uri="{FF2B5EF4-FFF2-40B4-BE49-F238E27FC236}">
                <a16:creationId xmlns:a16="http://schemas.microsoft.com/office/drawing/2014/main" id="{7CF32D80-B773-6A12-E7FE-FEAD44FC9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4229130"/>
            <a:ext cx="578449" cy="578449"/>
          </a:xfrm>
          <a:prstGeom prst="rect">
            <a:avLst/>
          </a:prstGeom>
        </p:spPr>
      </p:pic>
      <p:pic>
        <p:nvPicPr>
          <p:cNvPr id="58" name="Grafik 57" descr="Rakete Silhouette">
            <a:extLst>
              <a:ext uri="{FF2B5EF4-FFF2-40B4-BE49-F238E27FC236}">
                <a16:creationId xmlns:a16="http://schemas.microsoft.com/office/drawing/2014/main" id="{411F0571-AD0F-FA5F-A3EA-CF7767131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5318327"/>
            <a:ext cx="578449" cy="5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77B90ED-8E59-AF65-3B22-88C98638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750B717-35CD-2457-CAA4-FF7D8661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01E6B1F-B3BD-AE4C-1AA6-E11AFBB855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0F4D26BF-6BE7-5E36-3B77-A5D8354AA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538512"/>
              </p:ext>
            </p:extLst>
          </p:nvPr>
        </p:nvGraphicFramePr>
        <p:xfrm>
          <a:off x="621600" y="1870941"/>
          <a:ext cx="10947600" cy="19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4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812">
                  <a:extLst>
                    <a:ext uri="{9D8B030D-6E8A-4147-A177-3AD203B41FA5}">
                      <a16:colId xmlns:a16="http://schemas.microsoft.com/office/drawing/2014/main" val="403760767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Datum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Teilnehmerinnen / Teilnehmer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01.12.2024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01.12.2024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83843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01.12.2024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642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01.12.2024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81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0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5498A39-A195-6531-D024-DCBF7BFD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 mit Ampeln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8709D29-FE76-4489-9A81-E1AF630122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6C5B5D-763F-9B8D-0EC5-F4A4118D20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3DF050F-C7C4-AB33-CBE0-49940040B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557962"/>
              </p:ext>
            </p:extLst>
          </p:nvPr>
        </p:nvGraphicFramePr>
        <p:xfrm>
          <a:off x="621600" y="1870941"/>
          <a:ext cx="10947599" cy="15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5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5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eaLnBrk="1"/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1" i="0" noProof="0" dirty="0" err="1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1" i="0" noProof="0" dirty="0" err="1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1" i="0" noProof="0" dirty="0" err="1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r" eaLnBrk="1"/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 rowSpan="3">
                  <a:txBody>
                    <a:bodyPr/>
                    <a:lstStyle/>
                    <a:p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eaLnBrk="1"/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r" eaLnBrk="1"/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eaLnBrk="1"/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32F7BA7A-3A47-C88D-3B15-4ED9571F3ED9}"/>
              </a:ext>
            </a:extLst>
          </p:cNvPr>
          <p:cNvSpPr/>
          <p:nvPr/>
        </p:nvSpPr>
        <p:spPr bwMode="gray">
          <a:xfrm>
            <a:off x="9867676" y="2640941"/>
            <a:ext cx="828000" cy="36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303033"/>
              </a:solidFill>
              <a:latin typeface="Arial" panose="020B0604020202020204" pitchFamily="34" charset="0"/>
            </a:endParaRPr>
          </a:p>
        </p:txBody>
      </p:sp>
      <p:sp>
        <p:nvSpPr>
          <p:cNvPr id="11" name="Ellipse 52">
            <a:extLst>
              <a:ext uri="{FF2B5EF4-FFF2-40B4-BE49-F238E27FC236}">
                <a16:creationId xmlns:a16="http://schemas.microsoft.com/office/drawing/2014/main" id="{3D67D23E-17F5-DE34-BAB6-9798AC6F8C8B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10419737" y="2732941"/>
            <a:ext cx="184000" cy="184000"/>
          </a:xfrm>
          <a:prstGeom prst="ellipse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Ellipse 53">
            <a:extLst>
              <a:ext uri="{FF2B5EF4-FFF2-40B4-BE49-F238E27FC236}">
                <a16:creationId xmlns:a16="http://schemas.microsoft.com/office/drawing/2014/main" id="{ED3F2714-0552-1EF1-963E-E1BA4833A627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0189712" y="2732941"/>
            <a:ext cx="184000" cy="184000"/>
          </a:xfrm>
          <a:prstGeom prst="ellipse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Ellipse 54">
            <a:extLst>
              <a:ext uri="{FF2B5EF4-FFF2-40B4-BE49-F238E27FC236}">
                <a16:creationId xmlns:a16="http://schemas.microsoft.com/office/drawing/2014/main" id="{74AE114C-770B-98DB-EA91-B79FAF9E3A5E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9959706" y="2732941"/>
            <a:ext cx="184000" cy="184000"/>
          </a:xfrm>
          <a:prstGeom prst="ellipse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ADEA4D8-CAAB-AADC-10EE-38E65049F5B3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9867676" y="3036941"/>
            <a:ext cx="828000" cy="36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Ellipse 62">
            <a:extLst>
              <a:ext uri="{FF2B5EF4-FFF2-40B4-BE49-F238E27FC236}">
                <a16:creationId xmlns:a16="http://schemas.microsoft.com/office/drawing/2014/main" id="{BD680469-D9F8-9CC5-553C-AF5D6B0AF079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0416167" y="3128941"/>
            <a:ext cx="184000" cy="184000"/>
          </a:xfrm>
          <a:prstGeom prst="ellipse">
            <a:avLst/>
          </a:prstGeom>
          <a:solidFill>
            <a:srgbClr val="CCE9EE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Ellipse 63">
            <a:extLst>
              <a:ext uri="{FF2B5EF4-FFF2-40B4-BE49-F238E27FC236}">
                <a16:creationId xmlns:a16="http://schemas.microsoft.com/office/drawing/2014/main" id="{068D47D5-D3D5-61E3-D6D4-7EB497A59C30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0186135" y="3128941"/>
            <a:ext cx="184000" cy="184000"/>
          </a:xfrm>
          <a:prstGeom prst="ellipse">
            <a:avLst/>
          </a:prstGeom>
          <a:solidFill>
            <a:srgbClr val="CCE9EE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Ellipse 64">
            <a:extLst>
              <a:ext uri="{FF2B5EF4-FFF2-40B4-BE49-F238E27FC236}">
                <a16:creationId xmlns:a16="http://schemas.microsoft.com/office/drawing/2014/main" id="{D9E29CB1-D681-139E-9CB2-85F7E2D4D4B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9956104" y="3128941"/>
            <a:ext cx="184000" cy="184000"/>
          </a:xfrm>
          <a:prstGeom prst="ellipse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B5FC6E7-E46F-6896-B999-DDA95FF4CFE7}"/>
              </a:ext>
            </a:extLst>
          </p:cNvPr>
          <p:cNvSpPr/>
          <p:nvPr/>
        </p:nvSpPr>
        <p:spPr bwMode="gray">
          <a:xfrm>
            <a:off x="9867676" y="2244941"/>
            <a:ext cx="828000" cy="36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303033"/>
              </a:solidFill>
              <a:latin typeface="Arial" panose="020B0604020202020204" pitchFamily="34" charset="0"/>
            </a:endParaRPr>
          </a:p>
        </p:txBody>
      </p:sp>
      <p:sp>
        <p:nvSpPr>
          <p:cNvPr id="19" name="Ellipse 67">
            <a:extLst>
              <a:ext uri="{FF2B5EF4-FFF2-40B4-BE49-F238E27FC236}">
                <a16:creationId xmlns:a16="http://schemas.microsoft.com/office/drawing/2014/main" id="{ED9753DC-43A3-E3D2-CB64-25736ED52123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10419737" y="2336941"/>
            <a:ext cx="184000" cy="184000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Ellipse 68">
            <a:extLst>
              <a:ext uri="{FF2B5EF4-FFF2-40B4-BE49-F238E27FC236}">
                <a16:creationId xmlns:a16="http://schemas.microsoft.com/office/drawing/2014/main" id="{E1828D83-6DE9-8F69-2C9B-81AC72BDF17E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10189712" y="2336941"/>
            <a:ext cx="184000" cy="184000"/>
          </a:xfrm>
          <a:prstGeom prst="ellipse">
            <a:avLst/>
          </a:prstGeom>
          <a:solidFill>
            <a:srgbClr val="CCE9EE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Ellipse 69">
            <a:extLst>
              <a:ext uri="{FF2B5EF4-FFF2-40B4-BE49-F238E27FC236}">
                <a16:creationId xmlns:a16="http://schemas.microsoft.com/office/drawing/2014/main" id="{0D6C6920-DE76-FA1E-28C2-45226925935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9959686" y="2336941"/>
            <a:ext cx="184000" cy="184000"/>
          </a:xfrm>
          <a:prstGeom prst="ellipse">
            <a:avLst/>
          </a:prstGeom>
          <a:solidFill>
            <a:srgbClr val="CCE9EE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08A3-CD80-5B27-3AD7-089ED508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4ABADB2-7317-8F70-B028-D8ADA352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Teilprojekt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97897EE-B755-3FBF-B1FC-564D62B56F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FEB9740-8593-0E3C-0AE6-F958EC3D3C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3FCA61A1-4305-89EB-0AE8-6D3D922431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755985"/>
              </p:ext>
            </p:extLst>
          </p:nvPr>
        </p:nvGraphicFramePr>
        <p:xfrm>
          <a:off x="621599" y="1870943"/>
          <a:ext cx="5402392" cy="338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163028611"/>
                    </a:ext>
                  </a:extLst>
                </a:gridCol>
                <a:gridCol w="2952327">
                  <a:extLst>
                    <a:ext uri="{9D8B030D-6E8A-4147-A177-3AD203B41FA5}">
                      <a16:colId xmlns:a16="http://schemas.microsoft.com/office/drawing/2014/main" val="361384172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Aktueller Stand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eaLnBrk="1"/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Status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Begründung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Offene Entscheidungsvorlagen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Im Plan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838437"/>
                  </a:ext>
                </a:extLst>
              </a:tr>
              <a:tr h="162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411218"/>
                  </a:ext>
                </a:extLst>
              </a:tr>
              <a:tr h="3564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Projektfortschritte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64262"/>
                  </a:ext>
                </a:extLst>
              </a:tr>
              <a:tr h="396000">
                <a:tc gridSpan="3"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981990"/>
                  </a:ext>
                </a:extLst>
              </a:tr>
              <a:tr h="162000">
                <a:tc gridSpan="3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de-DE" sz="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566091"/>
                  </a:ext>
                </a:extLst>
              </a:tr>
              <a:tr h="39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Weitere offene Punkte / Klärungsbedarf </a:t>
                      </a:r>
                      <a:br>
                        <a:rPr kumimoji="0" lang="de-D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</a:br>
                      <a:r>
                        <a:rPr kumimoji="0" lang="de-D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für den Austausch mit anderen Teilprojekten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617733"/>
                  </a:ext>
                </a:extLst>
              </a:tr>
              <a:tr h="396000">
                <a:tc gridSpan="3"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360914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7017B68-0EB2-9668-E7C4-51C88E907B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005444"/>
              </p:ext>
            </p:extLst>
          </p:nvPr>
        </p:nvGraphicFramePr>
        <p:xfrm>
          <a:off x="6168601" y="1870943"/>
          <a:ext cx="5403600" cy="398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Meilensteine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00" b="0" i="0" noProof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47312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Offene Punkte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1319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3362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38860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Nächste Schritte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5737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50123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3522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Weitere offene Punkte / Klärungsbedarf für den Austausch mit U2D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4128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144000" marR="0" lvl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amet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681625"/>
                  </a:ext>
                </a:extLst>
              </a:tr>
            </a:tbl>
          </a:graphicData>
        </a:graphic>
      </p:graphicFrame>
      <p:sp>
        <p:nvSpPr>
          <p:cNvPr id="3" name="Ellipse 62">
            <a:extLst>
              <a:ext uri="{FF2B5EF4-FFF2-40B4-BE49-F238E27FC236}">
                <a16:creationId xmlns:a16="http://schemas.microsoft.com/office/drawing/2014/main" id="{44E71663-40B7-8067-E4DF-48D13708A1D5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1155463" y="2692639"/>
            <a:ext cx="184000" cy="184000"/>
          </a:xfrm>
          <a:prstGeom prst="ellipse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Ellipse 63">
            <a:extLst>
              <a:ext uri="{FF2B5EF4-FFF2-40B4-BE49-F238E27FC236}">
                <a16:creationId xmlns:a16="http://schemas.microsoft.com/office/drawing/2014/main" id="{4A6B26AE-E975-1C6A-AD10-99F9772D6910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925431" y="2692639"/>
            <a:ext cx="184000" cy="184000"/>
          </a:xfrm>
          <a:prstGeom prst="ellipse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Ellipse 64">
            <a:extLst>
              <a:ext uri="{FF2B5EF4-FFF2-40B4-BE49-F238E27FC236}">
                <a16:creationId xmlns:a16="http://schemas.microsoft.com/office/drawing/2014/main" id="{51809D36-AAF5-D871-602F-19D553BCB082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695400" y="2692639"/>
            <a:ext cx="184000" cy="184000"/>
          </a:xfrm>
          <a:prstGeom prst="ellipse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572" tIns="38286" rIns="76572" bIns="38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3B12E-BF7F-CC92-923C-DA63A8ED1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07E9D168-6859-E42D-6885-38905090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Aufgabenverteilung und weitere Schritte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9167DC9-F220-5304-CD6C-9CCF83D16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5E7D28-9FB2-FE78-B113-43983CE5AF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209E069B-2C05-049A-C6E6-7762C4827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22241"/>
              </p:ext>
            </p:extLst>
          </p:nvPr>
        </p:nvGraphicFramePr>
        <p:xfrm>
          <a:off x="621600" y="1870941"/>
          <a:ext cx="10945806" cy="243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1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Aufgaben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Bis wann?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lvl="0"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b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b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b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b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546164"/>
                  </a:ext>
                </a:extLst>
              </a:tr>
            </a:tbl>
          </a:graphicData>
        </a:graphic>
      </p:graphicFrame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A76A7A3-8FE6-7EF7-E0D1-0AAC40A9A288}"/>
              </a:ext>
            </a:extLst>
          </p:cNvPr>
          <p:cNvGrpSpPr/>
          <p:nvPr/>
        </p:nvGrpSpPr>
        <p:grpSpPr>
          <a:xfrm>
            <a:off x="8980436" y="4807671"/>
            <a:ext cx="2588763" cy="578960"/>
            <a:chOff x="8980436" y="5658352"/>
            <a:chExt cx="2588763" cy="578960"/>
          </a:xfrm>
        </p:grpSpPr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0151A424-AEFA-E8CF-C35D-E37033225188}"/>
                </a:ext>
              </a:extLst>
            </p:cNvPr>
            <p:cNvSpPr/>
            <p:nvPr/>
          </p:nvSpPr>
          <p:spPr>
            <a:xfrm>
              <a:off x="8980436" y="5658353"/>
              <a:ext cx="2586970" cy="578959"/>
            </a:xfrm>
            <a:custGeom>
              <a:avLst/>
              <a:gdLst>
                <a:gd name="connsiteX0" fmla="*/ 0 w 2586970"/>
                <a:gd name="connsiteY0" fmla="*/ 0 h 578959"/>
                <a:gd name="connsiteX1" fmla="*/ 2586970 w 2586970"/>
                <a:gd name="connsiteY1" fmla="*/ 0 h 578959"/>
                <a:gd name="connsiteX2" fmla="*/ 2586970 w 2586970"/>
                <a:gd name="connsiteY2" fmla="*/ 246876 h 578959"/>
                <a:gd name="connsiteX3" fmla="*/ 2254887 w 2586970"/>
                <a:gd name="connsiteY3" fmla="*/ 578959 h 578959"/>
                <a:gd name="connsiteX4" fmla="*/ 427034 w 2586970"/>
                <a:gd name="connsiteY4" fmla="*/ 578959 h 578959"/>
                <a:gd name="connsiteX5" fmla="*/ 183053 w 2586970"/>
                <a:gd name="connsiteY5" fmla="*/ 578959 h 578959"/>
                <a:gd name="connsiteX6" fmla="*/ 0 w 2586970"/>
                <a:gd name="connsiteY6" fmla="*/ 578959 h 578959"/>
                <a:gd name="connsiteX7" fmla="*/ 0 w 2586970"/>
                <a:gd name="connsiteY7" fmla="*/ 0 h 57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6970" h="578959">
                  <a:moveTo>
                    <a:pt x="0" y="0"/>
                  </a:moveTo>
                  <a:lnTo>
                    <a:pt x="2586970" y="0"/>
                  </a:lnTo>
                  <a:lnTo>
                    <a:pt x="2586970" y="246876"/>
                  </a:lnTo>
                  <a:cubicBezTo>
                    <a:pt x="2586970" y="430280"/>
                    <a:pt x="2438291" y="578959"/>
                    <a:pt x="2254887" y="578959"/>
                  </a:cubicBezTo>
                  <a:lnTo>
                    <a:pt x="427034" y="578959"/>
                  </a:lnTo>
                  <a:lnTo>
                    <a:pt x="183053" y="578959"/>
                  </a:lnTo>
                  <a:lnTo>
                    <a:pt x="0" y="578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DA2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Textplatzhalter 1">
              <a:extLst>
                <a:ext uri="{FF2B5EF4-FFF2-40B4-BE49-F238E27FC236}">
                  <a16:creationId xmlns:a16="http://schemas.microsoft.com/office/drawing/2014/main" id="{894B2472-3E69-2D21-D695-90D7A155A809}"/>
                </a:ext>
              </a:extLst>
            </p:cNvPr>
            <p:cNvSpPr txBox="1">
              <a:spLocks/>
            </p:cNvSpPr>
            <p:nvPr/>
          </p:nvSpPr>
          <p:spPr>
            <a:xfrm>
              <a:off x="8980799" y="5658352"/>
              <a:ext cx="2588400" cy="578959"/>
            </a:xfrm>
            <a:prstGeom prst="rect">
              <a:avLst/>
            </a:prstGeom>
          </p:spPr>
          <p:txBody>
            <a:bodyPr lIns="180000" tIns="180000" rIns="180000" bIns="18000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7800" indent="-1778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4013" indent="-1381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39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-14446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dirty="0">
                  <a:solidFill>
                    <a:srgbClr val="003255"/>
                  </a:solidFill>
                </a:rPr>
                <a:t>Nächster Termin </a:t>
              </a:r>
              <a:r>
                <a:rPr lang="de-DE" sz="1400" b="1" dirty="0">
                  <a:solidFill>
                    <a:srgbClr val="003255"/>
                  </a:solidFill>
                </a:rPr>
                <a:t>01.02.2025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9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1167-5424-13B7-57FA-B67349B84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4184D33-436F-6594-5AC6-9FED30946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Termine haben in diesem Monat stattgefunden?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433E66A-B4B3-3B84-4D8B-ADC6D30D8B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915247-3ACD-6237-5CAF-E62438B36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49E028C-72C6-F63D-3D25-6316D6F42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85049"/>
              </p:ext>
            </p:extLst>
          </p:nvPr>
        </p:nvGraphicFramePr>
        <p:xfrm>
          <a:off x="621600" y="1870941"/>
          <a:ext cx="10945806" cy="398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5863">
                  <a:extLst>
                    <a:ext uri="{9D8B030D-6E8A-4147-A177-3AD203B41FA5}">
                      <a16:colId xmlns:a16="http://schemas.microsoft.com/office/drawing/2014/main" val="2447209170"/>
                    </a:ext>
                  </a:extLst>
                </a:gridCol>
                <a:gridCol w="417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Datum des Termins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noProof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Teilnehmer</a:t>
                      </a:r>
                      <a:endParaRPr lang="de-DE" sz="1400" b="1" i="0" noProof="0" dirty="0">
                        <a:solidFill>
                          <a:srgbClr val="FFFFF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algn="l"/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5461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12665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8277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01.01.2025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Hier steht die erste Überschrift zum Thema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Max Muster, Maxi Muster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939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3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EF3331E-B09A-9CF6-C6BE-30B1EBF7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 mit Ergebnis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990A7F5-2C05-D25D-765C-E206922F7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277F-74F8-9EF2-A4EE-A8047750D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Bisheriges Ergebnis</a:t>
            </a:r>
          </a:p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4A6CBCB-8E6C-8C40-CFC4-A0A70A2A96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F447479-6FF9-B32F-D01C-0417F856C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3498"/>
              </p:ext>
            </p:extLst>
          </p:nvPr>
        </p:nvGraphicFramePr>
        <p:xfrm>
          <a:off x="621600" y="1870941"/>
          <a:ext cx="10947600" cy="256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00">
                  <a:extLst>
                    <a:ext uri="{9D8B030D-6E8A-4147-A177-3AD203B41FA5}">
                      <a16:colId xmlns:a16="http://schemas.microsoft.com/office/drawing/2014/main" val="2780520577"/>
                    </a:ext>
                  </a:extLst>
                </a:gridCol>
                <a:gridCol w="2736900">
                  <a:extLst>
                    <a:ext uri="{9D8B030D-6E8A-4147-A177-3AD203B41FA5}">
                      <a16:colId xmlns:a16="http://schemas.microsoft.com/office/drawing/2014/main" val="1336576096"/>
                    </a:ext>
                  </a:extLst>
                </a:gridCol>
                <a:gridCol w="2736900">
                  <a:extLst>
                    <a:ext uri="{9D8B030D-6E8A-4147-A177-3AD203B41FA5}">
                      <a16:colId xmlns:a16="http://schemas.microsoft.com/office/drawing/2014/main" val="343253568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Ist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Ziel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Entscheidungen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/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Handlungsbedarf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noProof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Verantwortliche / Verantwortlicher:</a:t>
                      </a:r>
                    </a:p>
                  </a:txBody>
                  <a:tcPr marT="90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0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0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81990"/>
                  </a:ext>
                </a:extLst>
              </a:tr>
              <a:tr h="396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1AA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Deadline:</a:t>
                      </a:r>
                    </a:p>
                  </a:txBody>
                  <a:tcPr marT="90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1A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0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30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7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64A9DE8-C86B-7DC9-7BB8-5A15AACD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ED3C779-1FA0-BFFF-DA13-E5CE8E5D66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6582637-B44D-0183-0C27-F5D00F70CD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5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EC279-6A93-80DF-9749-0AD1EF85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2AC6B879-94A8-8840-5763-674C25E3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 zu einem Thema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7375E44-921A-22E7-B537-9830E7590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C7555C-9208-764F-8F45-6E50702E37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5E71DA06-D256-DB0A-46CC-15EF1725C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12234"/>
              </p:ext>
            </p:extLst>
          </p:nvPr>
        </p:nvGraphicFramePr>
        <p:xfrm>
          <a:off x="621600" y="1870941"/>
          <a:ext cx="10945806" cy="355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903">
                  <a:extLst>
                    <a:ext uri="{9D8B030D-6E8A-4147-A177-3AD203B41FA5}">
                      <a16:colId xmlns:a16="http://schemas.microsoft.com/office/drawing/2014/main" val="3643010955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l" eaLnBrk="1">
                        <a:lnSpc>
                          <a:spcPct val="100000"/>
                        </a:lnSpc>
                      </a:pPr>
                      <a:r>
                        <a:rPr lang="de-DE" sz="1400" b="1" i="0" noProof="0" dirty="0">
                          <a:solidFill>
                            <a:srgbClr val="FFFFFF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Thema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Fachliche Dokumentation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1199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IST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de-DE" sz="1400" b="0" i="0" noProof="0" dirty="0">
                        <a:solidFill>
                          <a:srgbClr val="0091AA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Zielbild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91AA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b="1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Ergebnisdokumentation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03772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Entscheidungen / Beschlüsse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Handlungsaufforderung / Termine / Arbeitsauftrag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amet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consetetur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sadipscing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elitr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sed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nonumy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eirmod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tempor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invidunt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labore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et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dolore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magna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aliquyam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erat, sed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diam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noProof="0" dirty="0" err="1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voluptua</a:t>
                      </a:r>
                      <a:r>
                        <a:rPr lang="de-DE" sz="1400" b="0" i="0" noProof="0" dirty="0">
                          <a:solidFill>
                            <a:srgbClr val="003255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de-DE" sz="1400" b="0" i="0" noProof="0" dirty="0">
                        <a:solidFill>
                          <a:srgbClr val="003255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1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7706CC1-3074-DB99-ADFA-F42779B0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Terminplan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D0666AF-A924-E066-9308-EC45B50B8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CFDBC7-7D3E-B1C5-E99D-BF64B8117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2865DC3-E154-E492-5F35-B845C0861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62777"/>
              </p:ext>
            </p:extLst>
          </p:nvPr>
        </p:nvGraphicFramePr>
        <p:xfrm>
          <a:off x="623393" y="1870418"/>
          <a:ext cx="10945805" cy="360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880">
                <a:tc>
                  <a:txBody>
                    <a:bodyPr/>
                    <a:lstStyle/>
                    <a:p>
                      <a:endParaRPr lang="de-DE" sz="1000" b="1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Januar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Februar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März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April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Mai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Juni</a:t>
                      </a: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88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Lorem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ipsum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de-DE" sz="1400" b="0" i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dolor</a:t>
                      </a:r>
                      <a:r>
                        <a:rPr lang="de-DE" sz="1400" b="0" i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/>
                      <a:endParaRPr lang="de-DE" sz="1260" b="0" i="0" dirty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75600" marR="75600" marT="37800" marB="378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angle 43">
            <a:extLst>
              <a:ext uri="{FF2B5EF4-FFF2-40B4-BE49-F238E27FC236}">
                <a16:creationId xmlns:a16="http://schemas.microsoft.com/office/drawing/2014/main" id="{A1983136-E845-B9F9-160C-57CBB1E2C9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54488" y="2373826"/>
            <a:ext cx="2161401" cy="72000"/>
          </a:xfrm>
          <a:prstGeom prst="rect">
            <a:avLst/>
          </a:prstGeom>
          <a:solidFill>
            <a:srgbClr val="003255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332B9CB0-7F5F-5150-0C01-1213F292E1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6346" y="2734878"/>
            <a:ext cx="1125573" cy="72000"/>
          </a:xfrm>
          <a:prstGeom prst="rect">
            <a:avLst/>
          </a:prstGeom>
          <a:solidFill>
            <a:srgbClr val="003255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253EF553-506E-B1D9-0552-77D8087C05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37524" y="3095930"/>
            <a:ext cx="3601834" cy="72000"/>
          </a:xfrm>
          <a:prstGeom prst="rect">
            <a:avLst/>
          </a:prstGeom>
          <a:solidFill>
            <a:srgbClr val="115A9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FFFFFF"/>
              </a:solidFill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C11A2F2B-AAEC-A386-0F5C-0C909FF30B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7648" y="3456982"/>
            <a:ext cx="2161401" cy="72000"/>
          </a:xfrm>
          <a:prstGeom prst="rect">
            <a:avLst/>
          </a:prstGeom>
          <a:solidFill>
            <a:srgbClr val="003255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C9773803-5B74-A7FF-32E4-4DDC322E3D9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55568" y="3818034"/>
            <a:ext cx="5132613" cy="72000"/>
          </a:xfrm>
          <a:prstGeom prst="rect">
            <a:avLst/>
          </a:prstGeom>
          <a:solidFill>
            <a:srgbClr val="0091AA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5EBD3C22-36E8-0B1D-7AD5-8006088C43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09131" y="4179086"/>
            <a:ext cx="3601834" cy="72000"/>
          </a:xfrm>
          <a:prstGeom prst="rect">
            <a:avLst/>
          </a:prstGeom>
          <a:solidFill>
            <a:srgbClr val="0091AA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5" name="Rectangle 43">
            <a:extLst>
              <a:ext uri="{FF2B5EF4-FFF2-40B4-BE49-F238E27FC236}">
                <a16:creationId xmlns:a16="http://schemas.microsoft.com/office/drawing/2014/main" id="{739C4607-3D10-EB86-C56A-B06DFDE00D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54488" y="4540138"/>
            <a:ext cx="2161401" cy="72000"/>
          </a:xfrm>
          <a:prstGeom prst="rect">
            <a:avLst/>
          </a:prstGeom>
          <a:solidFill>
            <a:srgbClr val="003255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001478"/>
              </a:solidFill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FBC3ABDC-793A-DD28-5FA9-BB5B06D9CB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21981" y="4901190"/>
            <a:ext cx="2250826" cy="72000"/>
          </a:xfrm>
          <a:prstGeom prst="rect">
            <a:avLst/>
          </a:prstGeom>
          <a:solidFill>
            <a:srgbClr val="115A9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FFFFFF"/>
              </a:solidFill>
            </a:endParaRPr>
          </a:p>
        </p:txBody>
      </p:sp>
      <p:sp>
        <p:nvSpPr>
          <p:cNvPr id="17" name="Rectangle 43">
            <a:extLst>
              <a:ext uri="{FF2B5EF4-FFF2-40B4-BE49-F238E27FC236}">
                <a16:creationId xmlns:a16="http://schemas.microsoft.com/office/drawing/2014/main" id="{6E993C08-E6E0-A0BC-05A5-36740AB89D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0959" y="5262243"/>
            <a:ext cx="3601834" cy="72000"/>
          </a:xfrm>
          <a:prstGeom prst="rect">
            <a:avLst/>
          </a:prstGeom>
          <a:solidFill>
            <a:srgbClr val="115A9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4500" tIns="49140" rIns="94500" bIns="49140" anchor="ctr"/>
          <a:lstStyle/>
          <a:p>
            <a:endParaRPr lang="de-DE" sz="1050" dirty="0">
              <a:solidFill>
                <a:srgbClr val="FFFFFF"/>
              </a:solidFill>
            </a:endParaRP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6A9A16B-654C-8989-66D9-125F31E21BBE}"/>
              </a:ext>
            </a:extLst>
          </p:cNvPr>
          <p:cNvCxnSpPr>
            <a:endCxn id="19" idx="0"/>
          </p:cNvCxnSpPr>
          <p:nvPr/>
        </p:nvCxnSpPr>
        <p:spPr bwMode="gray">
          <a:xfrm>
            <a:off x="5568389" y="2132856"/>
            <a:ext cx="0" cy="34536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9DA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199F81E-E53D-D1B4-A959-BE74417D4DFE}"/>
              </a:ext>
            </a:extLst>
          </p:cNvPr>
          <p:cNvSpPr txBox="1"/>
          <p:nvPr/>
        </p:nvSpPr>
        <p:spPr bwMode="gray">
          <a:xfrm>
            <a:off x="5265989" y="5586502"/>
            <a:ext cx="604800" cy="291782"/>
          </a:xfrm>
          <a:prstGeom prst="rect">
            <a:avLst/>
          </a:prstGeom>
          <a:noFill/>
        </p:spPr>
        <p:txBody>
          <a:bodyPr wrap="square" lIns="37800" tIns="37800" rIns="37800" bIns="37800" rtlCol="0">
            <a:spAutoFit/>
          </a:bodyPr>
          <a:lstStyle/>
          <a:p>
            <a:pPr algn="ctr">
              <a:spcBef>
                <a:spcPts val="630"/>
              </a:spcBef>
              <a:buClr>
                <a:srgbClr val="00436E"/>
              </a:buClr>
              <a:buSzPct val="90000"/>
            </a:pPr>
            <a:r>
              <a:rPr lang="de-DE" sz="1400" b="1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Heute</a:t>
            </a:r>
          </a:p>
        </p:txBody>
      </p:sp>
      <p:sp>
        <p:nvSpPr>
          <p:cNvPr id="20" name="Rectangle 43">
            <a:extLst>
              <a:ext uri="{FF2B5EF4-FFF2-40B4-BE49-F238E27FC236}">
                <a16:creationId xmlns:a16="http://schemas.microsoft.com/office/drawing/2014/main" id="{F8C3A74F-CBDC-28A2-B2E1-B24940EB94E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21" y="5877280"/>
            <a:ext cx="72000" cy="72000"/>
          </a:xfrm>
          <a:prstGeom prst="rect">
            <a:avLst/>
          </a:prstGeom>
          <a:solidFill>
            <a:srgbClr val="00325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216000" tIns="0" rIns="0" bIns="0" anchor="ctr"/>
          <a:lstStyle/>
          <a:p>
            <a:r>
              <a:rPr lang="de-DE" sz="1000" b="1" dirty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Erledigt</a:t>
            </a: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CFF57E8B-AA0A-BA38-F9C0-B4469E77DE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34217" y="5877280"/>
            <a:ext cx="72000" cy="72000"/>
          </a:xfrm>
          <a:prstGeom prst="rect">
            <a:avLst/>
          </a:prstGeom>
          <a:solidFill>
            <a:srgbClr val="0091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216000" tIns="0" rIns="0" bIns="0" anchor="ctr"/>
          <a:lstStyle/>
          <a:p>
            <a:r>
              <a:rPr lang="de-DE" sz="1000" b="1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Arbeit</a:t>
            </a:r>
          </a:p>
        </p:txBody>
      </p:sp>
      <p:sp>
        <p:nvSpPr>
          <p:cNvPr id="22" name="Rectangle 43">
            <a:extLst>
              <a:ext uri="{FF2B5EF4-FFF2-40B4-BE49-F238E27FC236}">
                <a16:creationId xmlns:a16="http://schemas.microsoft.com/office/drawing/2014/main" id="{AE91F9A5-D181-ADD8-65A6-C8FD3EB58CB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26305" y="5877280"/>
            <a:ext cx="72000" cy="72000"/>
          </a:xfrm>
          <a:prstGeom prst="rect">
            <a:avLst/>
          </a:prstGeom>
          <a:solidFill>
            <a:srgbClr val="115A9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216000" tIns="0" rIns="0" bIns="0" anchor="ctr"/>
          <a:lstStyle/>
          <a:p>
            <a:r>
              <a:rPr lang="de-DE" sz="1000" b="1" dirty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Bevorstehend</a:t>
            </a:r>
          </a:p>
        </p:txBody>
      </p:sp>
    </p:spTree>
    <p:extLst>
      <p:ext uri="{BB962C8B-B14F-4D97-AF65-F5344CB8AC3E}">
        <p14:creationId xmlns:p14="http://schemas.microsoft.com/office/powerpoint/2010/main" val="11110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5157AAE4-4375-C7A6-3314-2F33B1D0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 mit Icons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7F7BE4B-18F3-F383-83A0-71F90AC5D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20701EA9-DEE5-F9FC-3170-D52B71403F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F32A955A-D898-CAC0-78EB-35D3E1AE48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74266FD-DD80-8850-C007-DEB4B21DCA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C8C637F-381F-7993-EC78-798267A482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16642ED-C8F2-D2F6-0FBD-93820984CA7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4F9BC962-A037-35FF-F345-0A75A25D0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F2E8F34-108B-1CC9-7995-2CDFEE8C25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6F7B5E60-6B6A-B14F-13D2-96962AAF8C6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E69118D8-017F-9E8C-8EB7-F23A951D39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AD2E6725-A9BD-7E9C-BC2D-FE66245FDD3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FB898F5-F229-3F1C-C4EE-EC75513B45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716D0643-59D9-C2C5-576B-8128132A70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CB6B2C35-40E0-F457-FB25-758245BDCD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9A0BECC6-F87D-C0EB-7E12-F9D8BDC6CB1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25CCCDEF-A09B-29F2-7F54-1E593A8DCEF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3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id="{CC6858D2-59B7-2C56-1BB3-011351C3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 und Contra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430A0DD0-5D46-1C30-0F1E-9223ABE73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422D3D8F-A6C8-9966-39EC-D0DBDB37E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68622B3-9A74-7D5E-841D-9093FF26DF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996DD94C-C9FF-876B-5405-F9142E66A5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E9759E38-4060-672D-2F31-58D3112B1A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AC730223-6C93-E9F1-030E-28375ADF86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1DC674A8-334D-AE49-ADD5-DA12EACB09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A6BBB3F-0890-1B20-7B43-BFDE7760B58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6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 43">
            <a:extLst>
              <a:ext uri="{FF2B5EF4-FFF2-40B4-BE49-F238E27FC236}">
                <a16:creationId xmlns:a16="http://schemas.microsoft.com/office/drawing/2014/main" id="{59ACF878-A582-D81C-2712-3EB58E89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 und Contra</a:t>
            </a:r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7B373417-2CDE-E6DE-0A43-9BD131CEB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58566F3-8D09-746E-A4FF-E78E0D35A3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3AFAA34C-2663-14EF-BB02-4164979F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B24D732-5B1E-C0AE-0BB7-8113BF1CD0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15E5B516-A9AC-439C-A31B-D51A738FBC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7F6C0283-041C-4CA5-DD16-D2A6FA2DDE4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D91B633-86C3-2B29-C7D2-CD30D288DB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49564509-C2EA-C8C7-1AFF-03DD578C86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DAD2DB64-484C-141B-45B9-B87C2D103A6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281AE695-057B-A749-041F-289B889E38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A9DD7F70-DCD7-970D-C06A-EDA3FBAC881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9D12277F-7CEA-79E0-D2A8-9689EB8B1D0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86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0ECFE117-E11E-2596-B1C0-1DE9C7FB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Alternativen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C98E256-4915-AFB1-1AD4-5095FA48EA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B59B675-0573-758C-0CB9-B7AC007810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FDB7FE8-FB2D-841E-3966-6334D074E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C49F9-63FA-DD8C-F669-7ED7B1AC3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6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CA18C300-4AD8-6C5A-0A48-EEA07661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Alternativen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4F3517-9DB6-48F5-777F-5D7D2F6EB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0C93A36-3DCB-9F3B-84EA-C12BFCEA3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CC67705-5DA9-2C04-4F70-1A8A1E188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A01A84-470C-F8D3-0CA7-5B45F44F47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9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F0DAEB3-F57F-076C-4918-F7DB4F4EF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204E06D-DE77-6EF1-EEF7-47CE1BD6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Favorit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BAF3BF-BC32-D19E-1F16-142760DE3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B9E1DEC-9DEE-18B1-A0C3-E3E253AF3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6CBDDB-917B-E53A-4883-F134DC05DB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4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EF0485A1-FFEC-69CD-ED49-74743B99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SWOT-Analyse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C224C07-E64E-3A73-8F76-475D2E0D41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AD3F31A-0F30-AF78-96CB-4A7A88F6FD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4F38E1-9073-E11C-140E-2EFB37629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79E6A5C-7CEF-4323-7577-B01DEB2D15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168B03-E4E6-F376-0BF8-023228A9C4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7379914-B298-9127-26A7-F427706A9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C389FB67-7E32-77A5-8D25-800F2A3B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SWOT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0F5340F-68B0-3535-79DE-8B31D58D6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7CD09D9-8DA2-9B40-9482-F2089BD837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7CEF9F0-0332-66C7-AF58-6ED8AB7E59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FC270E0-B7A5-7965-D6D4-2999804C1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196AD90-0E58-459B-2E54-903D01E26D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ECE94C-E39A-0206-DB46-73949DA1C4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8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5DD5AAC-AF37-8C1C-C91B-73A7363B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 grafisch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910DEF7-1E3D-35AF-5A80-25754A0583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Subheadline in Calibri Light 22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E21C0D-291C-A9C9-A063-798081DCE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9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527A941A-DBFA-8A38-EF50-FF61A85E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Smartphone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CE157BF-46FA-0443-1DEA-1375EB31F4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43E8726-A643-9C84-E4D7-B7A1D88EB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F81536-9B79-375E-3397-6CBE38AD55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149E6D-90E9-9FFD-03F9-BAF3F6D5C4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9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AF6887A-09EE-714C-F8EA-77A600CC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Organigramm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87679BF-C388-8917-EB07-5B161A145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9C7030-1374-113A-6C35-676EE2AC09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10" name="element_12_01">
            <a:extLst>
              <a:ext uri="{FF2B5EF4-FFF2-40B4-BE49-F238E27FC236}">
                <a16:creationId xmlns:a16="http://schemas.microsoft.com/office/drawing/2014/main" id="{DA08FB0A-1B9A-2A34-6BD9-37F463E4ED8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700315" y="3528260"/>
            <a:ext cx="0" cy="2290559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ement_14_01">
            <a:extLst>
              <a:ext uri="{FF2B5EF4-FFF2-40B4-BE49-F238E27FC236}">
                <a16:creationId xmlns:a16="http://schemas.microsoft.com/office/drawing/2014/main" id="{9B6B58D9-7DAE-4EB4-A61C-DB9C421A90EB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700315" y="4584110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ement_15_01">
            <a:extLst>
              <a:ext uri="{FF2B5EF4-FFF2-40B4-BE49-F238E27FC236}">
                <a16:creationId xmlns:a16="http://schemas.microsoft.com/office/drawing/2014/main" id="{501A905D-4DA0-883B-99B4-DEEE6644882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700315" y="520146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ement_16_01">
            <a:extLst>
              <a:ext uri="{FF2B5EF4-FFF2-40B4-BE49-F238E27FC236}">
                <a16:creationId xmlns:a16="http://schemas.microsoft.com/office/drawing/2014/main" id="{27C1EA00-7DB7-E89F-3623-13D8B7F42184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700315" y="5818819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ement_13_01">
            <a:extLst>
              <a:ext uri="{FF2B5EF4-FFF2-40B4-BE49-F238E27FC236}">
                <a16:creationId xmlns:a16="http://schemas.microsoft.com/office/drawing/2014/main" id="{5E694309-0266-DAA1-3CFB-25FA38AE715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700315" y="396675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ement_12_02">
            <a:extLst>
              <a:ext uri="{FF2B5EF4-FFF2-40B4-BE49-F238E27FC236}">
                <a16:creationId xmlns:a16="http://schemas.microsoft.com/office/drawing/2014/main" id="{FA937E5E-F42B-C963-7FC0-4C1D2FE4661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485233" y="3528260"/>
            <a:ext cx="0" cy="2290559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ement_14_02">
            <a:extLst>
              <a:ext uri="{FF2B5EF4-FFF2-40B4-BE49-F238E27FC236}">
                <a16:creationId xmlns:a16="http://schemas.microsoft.com/office/drawing/2014/main" id="{7294A972-86B0-7C93-F85D-76E3CBF67BD4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3485233" y="4584110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ement_15_02">
            <a:extLst>
              <a:ext uri="{FF2B5EF4-FFF2-40B4-BE49-F238E27FC236}">
                <a16:creationId xmlns:a16="http://schemas.microsoft.com/office/drawing/2014/main" id="{92130325-BC0D-8BD0-DB93-2D9A6105A308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H="1">
            <a:off x="3485233" y="520146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ement_16_02">
            <a:extLst>
              <a:ext uri="{FF2B5EF4-FFF2-40B4-BE49-F238E27FC236}">
                <a16:creationId xmlns:a16="http://schemas.microsoft.com/office/drawing/2014/main" id="{CA71CE4B-9D34-D74B-5109-A4D539BD567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>
            <a:off x="3485233" y="5818819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ement_13_02">
            <a:extLst>
              <a:ext uri="{FF2B5EF4-FFF2-40B4-BE49-F238E27FC236}">
                <a16:creationId xmlns:a16="http://schemas.microsoft.com/office/drawing/2014/main" id="{C353626E-5C91-2A9C-AD5B-822C03FCF896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H="1">
            <a:off x="3485233" y="396675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ement_12_03">
            <a:extLst>
              <a:ext uri="{FF2B5EF4-FFF2-40B4-BE49-F238E27FC236}">
                <a16:creationId xmlns:a16="http://schemas.microsoft.com/office/drawing/2014/main" id="{B3FB2838-9FF2-D67F-2048-39CF113D3E2D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6270151" y="3528260"/>
            <a:ext cx="0" cy="2290559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ement_14_03">
            <a:extLst>
              <a:ext uri="{FF2B5EF4-FFF2-40B4-BE49-F238E27FC236}">
                <a16:creationId xmlns:a16="http://schemas.microsoft.com/office/drawing/2014/main" id="{B0C1DDD0-4080-052D-AA5D-2E3DBECFDF0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H="1">
            <a:off x="6270151" y="4584110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ement_15_03">
            <a:extLst>
              <a:ext uri="{FF2B5EF4-FFF2-40B4-BE49-F238E27FC236}">
                <a16:creationId xmlns:a16="http://schemas.microsoft.com/office/drawing/2014/main" id="{71DC9409-6219-2555-C149-04EE1B7C6358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270151" y="520146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ement_16_03">
            <a:extLst>
              <a:ext uri="{FF2B5EF4-FFF2-40B4-BE49-F238E27FC236}">
                <a16:creationId xmlns:a16="http://schemas.microsoft.com/office/drawing/2014/main" id="{3A174DCF-8D8D-C15F-CCA0-D6FC4FBAAA59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6270151" y="5818819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ement_13_03">
            <a:extLst>
              <a:ext uri="{FF2B5EF4-FFF2-40B4-BE49-F238E27FC236}">
                <a16:creationId xmlns:a16="http://schemas.microsoft.com/office/drawing/2014/main" id="{5283F96E-E99E-F13A-9807-05E57A182C7C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6270151" y="396675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ement_12_04">
            <a:extLst>
              <a:ext uri="{FF2B5EF4-FFF2-40B4-BE49-F238E27FC236}">
                <a16:creationId xmlns:a16="http://schemas.microsoft.com/office/drawing/2014/main" id="{21329896-B387-8C70-E634-F0153AF4A490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9055069" y="3528260"/>
            <a:ext cx="0" cy="2290559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ement_14_04">
            <a:extLst>
              <a:ext uri="{FF2B5EF4-FFF2-40B4-BE49-F238E27FC236}">
                <a16:creationId xmlns:a16="http://schemas.microsoft.com/office/drawing/2014/main" id="{DA4438DB-9F1C-BB78-1812-A5BA8A0640AE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>
            <a:off x="9055069" y="4584110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ement_15_04">
            <a:extLst>
              <a:ext uri="{FF2B5EF4-FFF2-40B4-BE49-F238E27FC236}">
                <a16:creationId xmlns:a16="http://schemas.microsoft.com/office/drawing/2014/main" id="{31E06723-4EBB-1331-259E-375B3B38BBEA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H="1">
            <a:off x="9055069" y="520146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ement_16_04">
            <a:extLst>
              <a:ext uri="{FF2B5EF4-FFF2-40B4-BE49-F238E27FC236}">
                <a16:creationId xmlns:a16="http://schemas.microsoft.com/office/drawing/2014/main" id="{D76C79E7-AE1A-A0BE-8866-250812C92A49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9055069" y="5818819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ement_13_04">
            <a:extLst>
              <a:ext uri="{FF2B5EF4-FFF2-40B4-BE49-F238E27FC236}">
                <a16:creationId xmlns:a16="http://schemas.microsoft.com/office/drawing/2014/main" id="{B845AB6D-39E9-F61B-3816-3BC8C17F2A7C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 flipH="1">
            <a:off x="9055069" y="3966755"/>
            <a:ext cx="417738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035F8B8D-DA75-2705-25F9-698AB8DC2A1B}"/>
              </a:ext>
            </a:extLst>
          </p:cNvPr>
          <p:cNvSpPr/>
          <p:nvPr/>
        </p:nvSpPr>
        <p:spPr>
          <a:xfrm>
            <a:off x="941811" y="370690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F6EA1F1-0DF1-CA34-1D61-0AE92C3FF287}"/>
              </a:ext>
            </a:extLst>
          </p:cNvPr>
          <p:cNvSpPr/>
          <p:nvPr/>
        </p:nvSpPr>
        <p:spPr>
          <a:xfrm>
            <a:off x="941811" y="4324263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9ED118E-B108-796A-8EA9-DDF32C6175A8}"/>
              </a:ext>
            </a:extLst>
          </p:cNvPr>
          <p:cNvSpPr/>
          <p:nvPr/>
        </p:nvSpPr>
        <p:spPr>
          <a:xfrm>
            <a:off x="941811" y="494161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F257608-E4EF-873A-0F13-A83583B448B4}"/>
              </a:ext>
            </a:extLst>
          </p:cNvPr>
          <p:cNvSpPr/>
          <p:nvPr/>
        </p:nvSpPr>
        <p:spPr>
          <a:xfrm>
            <a:off x="941811" y="5558972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1648650-37B9-A1BF-138D-4205B7223042}"/>
              </a:ext>
            </a:extLst>
          </p:cNvPr>
          <p:cNvSpPr/>
          <p:nvPr/>
        </p:nvSpPr>
        <p:spPr>
          <a:xfrm>
            <a:off x="3726729" y="370690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4C37976-55F1-91C1-07FD-16E617142547}"/>
              </a:ext>
            </a:extLst>
          </p:cNvPr>
          <p:cNvSpPr/>
          <p:nvPr/>
        </p:nvSpPr>
        <p:spPr>
          <a:xfrm>
            <a:off x="3726729" y="4324263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F1B5465-8735-28F5-CA36-CB3F4CD4741F}"/>
              </a:ext>
            </a:extLst>
          </p:cNvPr>
          <p:cNvSpPr/>
          <p:nvPr/>
        </p:nvSpPr>
        <p:spPr>
          <a:xfrm>
            <a:off x="3726729" y="494161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E4BD90D4-1A56-6AAF-8914-9DFFAC85A605}"/>
              </a:ext>
            </a:extLst>
          </p:cNvPr>
          <p:cNvSpPr/>
          <p:nvPr/>
        </p:nvSpPr>
        <p:spPr>
          <a:xfrm>
            <a:off x="3726729" y="5558972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FE1C702-C336-56B7-15AA-599C3BF86370}"/>
              </a:ext>
            </a:extLst>
          </p:cNvPr>
          <p:cNvSpPr/>
          <p:nvPr/>
        </p:nvSpPr>
        <p:spPr>
          <a:xfrm>
            <a:off x="6511647" y="370690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A286265-D288-2518-9E71-30399950120C}"/>
              </a:ext>
            </a:extLst>
          </p:cNvPr>
          <p:cNvSpPr/>
          <p:nvPr/>
        </p:nvSpPr>
        <p:spPr>
          <a:xfrm>
            <a:off x="6511647" y="4324263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77AE0B4-59EE-29FD-E248-0A3E2B29F902}"/>
              </a:ext>
            </a:extLst>
          </p:cNvPr>
          <p:cNvSpPr/>
          <p:nvPr/>
        </p:nvSpPr>
        <p:spPr>
          <a:xfrm>
            <a:off x="6511647" y="494161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0B823453-99DE-7B77-759F-413B991E1075}"/>
              </a:ext>
            </a:extLst>
          </p:cNvPr>
          <p:cNvSpPr/>
          <p:nvPr/>
        </p:nvSpPr>
        <p:spPr>
          <a:xfrm>
            <a:off x="6511647" y="5558972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E6B9BFA6-44A7-57F1-6A19-FA8558D8F70E}"/>
              </a:ext>
            </a:extLst>
          </p:cNvPr>
          <p:cNvSpPr/>
          <p:nvPr/>
        </p:nvSpPr>
        <p:spPr>
          <a:xfrm>
            <a:off x="9296565" y="370690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E7490642-0AA3-9A84-0309-3DBB080D42F6}"/>
              </a:ext>
            </a:extLst>
          </p:cNvPr>
          <p:cNvSpPr/>
          <p:nvPr/>
        </p:nvSpPr>
        <p:spPr>
          <a:xfrm>
            <a:off x="9296565" y="4324263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2811A625-6AC9-3181-A68F-57271A02ED59}"/>
              </a:ext>
            </a:extLst>
          </p:cNvPr>
          <p:cNvSpPr/>
          <p:nvPr/>
        </p:nvSpPr>
        <p:spPr>
          <a:xfrm>
            <a:off x="9296565" y="4941618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1B053F6-348C-0224-C55A-3C7F95FF08F9}"/>
              </a:ext>
            </a:extLst>
          </p:cNvPr>
          <p:cNvSpPr/>
          <p:nvPr/>
        </p:nvSpPr>
        <p:spPr>
          <a:xfrm>
            <a:off x="9296565" y="5558972"/>
            <a:ext cx="1951200" cy="518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8">
            <a:extLst>
              <a:ext uri="{FF2B5EF4-FFF2-40B4-BE49-F238E27FC236}">
                <a16:creationId xmlns:a16="http://schemas.microsoft.com/office/drawing/2014/main" id="{E8AA7323-3F01-8F6D-787A-56F4A8EC8E15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 flipH="1">
            <a:off x="6095124" y="2526166"/>
            <a:ext cx="2" cy="173925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ement_03_01">
            <a:extLst>
              <a:ext uri="{FF2B5EF4-FFF2-40B4-BE49-F238E27FC236}">
                <a16:creationId xmlns:a16="http://schemas.microsoft.com/office/drawing/2014/main" id="{730A3EEF-B483-A96B-6959-D61625E450DB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1916534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ement_05_01">
            <a:extLst>
              <a:ext uri="{FF2B5EF4-FFF2-40B4-BE49-F238E27FC236}">
                <a16:creationId xmlns:a16="http://schemas.microsoft.com/office/drawing/2014/main" id="{99DEAC7D-FD15-CBC2-4685-D42A157CE482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1916534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ement_04_02">
            <a:extLst>
              <a:ext uri="{FF2B5EF4-FFF2-40B4-BE49-F238E27FC236}">
                <a16:creationId xmlns:a16="http://schemas.microsoft.com/office/drawing/2014/main" id="{21C1464E-1582-939E-99C3-BF93503C43AD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3308993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ement_03_02">
            <a:extLst>
              <a:ext uri="{FF2B5EF4-FFF2-40B4-BE49-F238E27FC236}">
                <a16:creationId xmlns:a16="http://schemas.microsoft.com/office/drawing/2014/main" id="{4831F4F1-1907-A65A-6C79-1B00B5EEDC7D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4701452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ement_05_02">
            <a:extLst>
              <a:ext uri="{FF2B5EF4-FFF2-40B4-BE49-F238E27FC236}">
                <a16:creationId xmlns:a16="http://schemas.microsoft.com/office/drawing/2014/main" id="{7285530F-C47A-8958-EB92-3F35623C86AF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>
            <a:off x="4701452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ement_04_03">
            <a:extLst>
              <a:ext uri="{FF2B5EF4-FFF2-40B4-BE49-F238E27FC236}">
                <a16:creationId xmlns:a16="http://schemas.microsoft.com/office/drawing/2014/main" id="{3B4EC3BB-015F-1C2D-69BE-174FC35241A9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>
            <a:off x="6093911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ement_03_03">
            <a:extLst>
              <a:ext uri="{FF2B5EF4-FFF2-40B4-BE49-F238E27FC236}">
                <a16:creationId xmlns:a16="http://schemas.microsoft.com/office/drawing/2014/main" id="{FF834B93-436E-E0BF-4B0E-2402F1BD3695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>
            <a:off x="7486369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ement_05_03">
            <a:extLst>
              <a:ext uri="{FF2B5EF4-FFF2-40B4-BE49-F238E27FC236}">
                <a16:creationId xmlns:a16="http://schemas.microsoft.com/office/drawing/2014/main" id="{BECDE7C5-CAD3-12FB-AD27-68CBE014B303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>
          <a:xfrm>
            <a:off x="7486369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ement_04_04">
            <a:extLst>
              <a:ext uri="{FF2B5EF4-FFF2-40B4-BE49-F238E27FC236}">
                <a16:creationId xmlns:a16="http://schemas.microsoft.com/office/drawing/2014/main" id="{1A3B3C89-D3A8-74C7-2ADD-B9D0ED0D2338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8878828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ement_03_04">
            <a:extLst>
              <a:ext uri="{FF2B5EF4-FFF2-40B4-BE49-F238E27FC236}">
                <a16:creationId xmlns:a16="http://schemas.microsoft.com/office/drawing/2014/main" id="{959C08D4-087A-9E6E-FE32-94AD0677BC25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>
            <a:off x="10271287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ihandform 56">
            <a:extLst>
              <a:ext uri="{FF2B5EF4-FFF2-40B4-BE49-F238E27FC236}">
                <a16:creationId xmlns:a16="http://schemas.microsoft.com/office/drawing/2014/main" id="{84192FFD-1BCD-FFB6-C01C-0447C3314B23}"/>
              </a:ext>
            </a:extLst>
          </p:cNvPr>
          <p:cNvSpPr/>
          <p:nvPr/>
        </p:nvSpPr>
        <p:spPr>
          <a:xfrm>
            <a:off x="621007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6D8159F1-4149-69EE-F7C9-2AC8AB69C261}"/>
              </a:ext>
            </a:extLst>
          </p:cNvPr>
          <p:cNvSpPr/>
          <p:nvPr/>
        </p:nvSpPr>
        <p:spPr>
          <a:xfrm>
            <a:off x="3409524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9" name="Freihandform 58">
            <a:extLst>
              <a:ext uri="{FF2B5EF4-FFF2-40B4-BE49-F238E27FC236}">
                <a16:creationId xmlns:a16="http://schemas.microsoft.com/office/drawing/2014/main" id="{2730C21E-0CE5-B367-0A61-F32A073FC611}"/>
              </a:ext>
            </a:extLst>
          </p:cNvPr>
          <p:cNvSpPr/>
          <p:nvPr/>
        </p:nvSpPr>
        <p:spPr>
          <a:xfrm>
            <a:off x="6193497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D85F609D-3370-6D69-9DA5-62B069DFADC2}"/>
              </a:ext>
            </a:extLst>
          </p:cNvPr>
          <p:cNvSpPr/>
          <p:nvPr/>
        </p:nvSpPr>
        <p:spPr>
          <a:xfrm>
            <a:off x="8978414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1" name="element_02_01">
            <a:extLst>
              <a:ext uri="{FF2B5EF4-FFF2-40B4-BE49-F238E27FC236}">
                <a16:creationId xmlns:a16="http://schemas.microsoft.com/office/drawing/2014/main" id="{F1A5568E-5E25-5835-4BB5-C2A141F7B00E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>
          <a:xfrm>
            <a:off x="621007" y="2874094"/>
            <a:ext cx="2591053" cy="65416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element_06_01">
            <a:extLst>
              <a:ext uri="{FF2B5EF4-FFF2-40B4-BE49-F238E27FC236}">
                <a16:creationId xmlns:a16="http://schemas.microsoft.com/office/drawing/2014/main" id="{2997F0E2-2DC5-2C48-B957-A77CA21A300C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941811" y="370820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element_07_01">
            <a:extLst>
              <a:ext uri="{FF2B5EF4-FFF2-40B4-BE49-F238E27FC236}">
                <a16:creationId xmlns:a16="http://schemas.microsoft.com/office/drawing/2014/main" id="{68382C5F-E60D-9F6C-6FF9-3226A005BA24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>
          <a:xfrm>
            <a:off x="941811" y="4325557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element_08_01">
            <a:extLst>
              <a:ext uri="{FF2B5EF4-FFF2-40B4-BE49-F238E27FC236}">
                <a16:creationId xmlns:a16="http://schemas.microsoft.com/office/drawing/2014/main" id="{A1B54D3B-CE24-4CB5-01B4-87A4C684FC9D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>
          <a:xfrm>
            <a:off x="941811" y="494291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element_09_01">
            <a:extLst>
              <a:ext uri="{FF2B5EF4-FFF2-40B4-BE49-F238E27FC236}">
                <a16:creationId xmlns:a16="http://schemas.microsoft.com/office/drawing/2014/main" id="{69FB72A8-7DDF-6D37-E170-2613C5C8F196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941811" y="5560266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element_02_02">
            <a:extLst>
              <a:ext uri="{FF2B5EF4-FFF2-40B4-BE49-F238E27FC236}">
                <a16:creationId xmlns:a16="http://schemas.microsoft.com/office/drawing/2014/main" id="{11153619-1A5E-09AD-20DA-BC8B0185133A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>
          <a:xfrm>
            <a:off x="3405924" y="2874094"/>
            <a:ext cx="2592000" cy="65416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element_06_02">
            <a:extLst>
              <a:ext uri="{FF2B5EF4-FFF2-40B4-BE49-F238E27FC236}">
                <a16:creationId xmlns:a16="http://schemas.microsoft.com/office/drawing/2014/main" id="{033C199C-C9B5-EF97-84FC-AA3DB6A6692E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>
          <a:xfrm>
            <a:off x="3726729" y="370820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element_07_02">
            <a:extLst>
              <a:ext uri="{FF2B5EF4-FFF2-40B4-BE49-F238E27FC236}">
                <a16:creationId xmlns:a16="http://schemas.microsoft.com/office/drawing/2014/main" id="{9508CD8E-880E-BE27-3C7D-567A5E5802EB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>
          <a:xfrm>
            <a:off x="3726729" y="4325557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element_08_02">
            <a:extLst>
              <a:ext uri="{FF2B5EF4-FFF2-40B4-BE49-F238E27FC236}">
                <a16:creationId xmlns:a16="http://schemas.microsoft.com/office/drawing/2014/main" id="{FB70021D-E746-2763-7DC8-CE182969F45D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>
          <a:xfrm>
            <a:off x="3726729" y="494291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element_09_02">
            <a:extLst>
              <a:ext uri="{FF2B5EF4-FFF2-40B4-BE49-F238E27FC236}">
                <a16:creationId xmlns:a16="http://schemas.microsoft.com/office/drawing/2014/main" id="{71D96CB2-BE45-B081-CA79-DF9F0935A6A5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>
          <a:xfrm>
            <a:off x="3726729" y="5560266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element_02_03">
            <a:extLst>
              <a:ext uri="{FF2B5EF4-FFF2-40B4-BE49-F238E27FC236}">
                <a16:creationId xmlns:a16="http://schemas.microsoft.com/office/drawing/2014/main" id="{198D4266-385E-828A-C359-24211E6D00FB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>
          <a:xfrm>
            <a:off x="6190844" y="2874094"/>
            <a:ext cx="2591053" cy="65416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element_06_03">
            <a:extLst>
              <a:ext uri="{FF2B5EF4-FFF2-40B4-BE49-F238E27FC236}">
                <a16:creationId xmlns:a16="http://schemas.microsoft.com/office/drawing/2014/main" id="{299E5B62-3135-AB30-287C-1F4819A5CF0C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>
          <a:xfrm>
            <a:off x="6511647" y="370820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3" name="element_07_03">
            <a:extLst>
              <a:ext uri="{FF2B5EF4-FFF2-40B4-BE49-F238E27FC236}">
                <a16:creationId xmlns:a16="http://schemas.microsoft.com/office/drawing/2014/main" id="{6967C657-1257-1F5C-7DB4-1ABD8E4D821A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>
          <a:xfrm>
            <a:off x="6511647" y="4325557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4" name="element_08_03">
            <a:extLst>
              <a:ext uri="{FF2B5EF4-FFF2-40B4-BE49-F238E27FC236}">
                <a16:creationId xmlns:a16="http://schemas.microsoft.com/office/drawing/2014/main" id="{FAEE200D-E4F7-B2E8-1243-959BB5430445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>
          <a:xfrm>
            <a:off x="6511647" y="494291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5" name="element_09_03">
            <a:extLst>
              <a:ext uri="{FF2B5EF4-FFF2-40B4-BE49-F238E27FC236}">
                <a16:creationId xmlns:a16="http://schemas.microsoft.com/office/drawing/2014/main" id="{13AF8DEE-2C39-0D98-52F7-30F8CEBBFB9F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>
          <a:xfrm>
            <a:off x="6511647" y="5560266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element_02_04">
            <a:extLst>
              <a:ext uri="{FF2B5EF4-FFF2-40B4-BE49-F238E27FC236}">
                <a16:creationId xmlns:a16="http://schemas.microsoft.com/office/drawing/2014/main" id="{7215A233-A3C5-E294-B758-AED4B7879D39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>
          <a:xfrm>
            <a:off x="8975761" y="2874094"/>
            <a:ext cx="2591053" cy="65416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element_06_04">
            <a:extLst>
              <a:ext uri="{FF2B5EF4-FFF2-40B4-BE49-F238E27FC236}">
                <a16:creationId xmlns:a16="http://schemas.microsoft.com/office/drawing/2014/main" id="{AA689EEE-994C-64B0-1A17-8C9459CF9FCD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>
          <a:xfrm>
            <a:off x="9296565" y="370820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element_07_04">
            <a:extLst>
              <a:ext uri="{FF2B5EF4-FFF2-40B4-BE49-F238E27FC236}">
                <a16:creationId xmlns:a16="http://schemas.microsoft.com/office/drawing/2014/main" id="{EBA443FD-C178-F2D9-01CE-05D340076C93}"/>
              </a:ext>
            </a:extLst>
          </p:cNvPr>
          <p:cNvSpPr txBox="1">
            <a:spLocks/>
          </p:cNvSpPr>
          <p:nvPr>
            <p:custDataLst>
              <p:tags r:id="rId49"/>
            </p:custDataLst>
          </p:nvPr>
        </p:nvSpPr>
        <p:spPr>
          <a:xfrm>
            <a:off x="9296565" y="4325557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9" name="element_08_04">
            <a:extLst>
              <a:ext uri="{FF2B5EF4-FFF2-40B4-BE49-F238E27FC236}">
                <a16:creationId xmlns:a16="http://schemas.microsoft.com/office/drawing/2014/main" id="{01B888B2-7E17-BF2B-A211-943B7D2BE8B5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>
          <a:xfrm>
            <a:off x="9296565" y="4942912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0" name="element_09_04">
            <a:extLst>
              <a:ext uri="{FF2B5EF4-FFF2-40B4-BE49-F238E27FC236}">
                <a16:creationId xmlns:a16="http://schemas.microsoft.com/office/drawing/2014/main" id="{62BBF7C3-5369-17B4-EB35-93A17A3E737B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>
          <a:xfrm>
            <a:off x="9296565" y="5560266"/>
            <a:ext cx="1951200" cy="51710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1" name="Freihandform 80">
            <a:extLst>
              <a:ext uri="{FF2B5EF4-FFF2-40B4-BE49-F238E27FC236}">
                <a16:creationId xmlns:a16="http://schemas.microsoft.com/office/drawing/2014/main" id="{726DF42F-956F-CE78-A549-6355C29E7AF8}"/>
              </a:ext>
            </a:extLst>
          </p:cNvPr>
          <p:cNvSpPr/>
          <p:nvPr/>
        </p:nvSpPr>
        <p:spPr>
          <a:xfrm>
            <a:off x="4801656" y="1871999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C695E559-34AC-807D-A5B9-2D37DA1021EB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>
          <a:xfrm>
            <a:off x="4801656" y="1872000"/>
            <a:ext cx="2592000" cy="65416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CE86595-C758-EB28-2A10-0C6A5D7F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Organigramm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90EE23F-E551-4210-86DD-50E793E6DE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17008D-F1E7-E81D-C3CD-084DBCC85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8" name="element_12_01">
            <a:extLst>
              <a:ext uri="{FF2B5EF4-FFF2-40B4-BE49-F238E27FC236}">
                <a16:creationId xmlns:a16="http://schemas.microsoft.com/office/drawing/2014/main" id="{EE01C4F2-0118-F56E-8C27-86DDEA1E6928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700921" y="3848409"/>
            <a:ext cx="0" cy="1981024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ement_14_01">
            <a:extLst>
              <a:ext uri="{FF2B5EF4-FFF2-40B4-BE49-F238E27FC236}">
                <a16:creationId xmlns:a16="http://schemas.microsoft.com/office/drawing/2014/main" id="{61C96029-D3E6-A350-F9F6-6523C181064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700921" y="4761576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ement_15_01">
            <a:extLst>
              <a:ext uri="{FF2B5EF4-FFF2-40B4-BE49-F238E27FC236}">
                <a16:creationId xmlns:a16="http://schemas.microsoft.com/office/drawing/2014/main" id="{5A0B6C01-FEEF-29C7-CD10-1F88B8080116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700921" y="5295505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ement_16_01">
            <a:extLst>
              <a:ext uri="{FF2B5EF4-FFF2-40B4-BE49-F238E27FC236}">
                <a16:creationId xmlns:a16="http://schemas.microsoft.com/office/drawing/2014/main" id="{98A81315-E5FD-9766-03C6-DECC276059FD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700921" y="5829432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ement_13_01">
            <a:extLst>
              <a:ext uri="{FF2B5EF4-FFF2-40B4-BE49-F238E27FC236}">
                <a16:creationId xmlns:a16="http://schemas.microsoft.com/office/drawing/2014/main" id="{500E938C-53F1-89EF-5D46-C84024EE58F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700921" y="4227648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ement_12_02">
            <a:extLst>
              <a:ext uri="{FF2B5EF4-FFF2-40B4-BE49-F238E27FC236}">
                <a16:creationId xmlns:a16="http://schemas.microsoft.com/office/drawing/2014/main" id="{8B849CBD-9F01-F8CE-A38C-A33CFEE0629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486295" y="3848409"/>
            <a:ext cx="0" cy="1981024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ement_14_02">
            <a:extLst>
              <a:ext uri="{FF2B5EF4-FFF2-40B4-BE49-F238E27FC236}">
                <a16:creationId xmlns:a16="http://schemas.microsoft.com/office/drawing/2014/main" id="{1AE9ABD5-955C-D056-47C3-A71776EF99C2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3486295" y="4761576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ement_15_02">
            <a:extLst>
              <a:ext uri="{FF2B5EF4-FFF2-40B4-BE49-F238E27FC236}">
                <a16:creationId xmlns:a16="http://schemas.microsoft.com/office/drawing/2014/main" id="{2683239E-BDE6-2F52-EC46-648CC6BC8C34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H="1">
            <a:off x="3486295" y="5295505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ement_16_02">
            <a:extLst>
              <a:ext uri="{FF2B5EF4-FFF2-40B4-BE49-F238E27FC236}">
                <a16:creationId xmlns:a16="http://schemas.microsoft.com/office/drawing/2014/main" id="{D6343DB6-2E55-7D46-4F2D-8897CB23F422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>
            <a:off x="3486295" y="5829432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ement_13_02">
            <a:extLst>
              <a:ext uri="{FF2B5EF4-FFF2-40B4-BE49-F238E27FC236}">
                <a16:creationId xmlns:a16="http://schemas.microsoft.com/office/drawing/2014/main" id="{70468E09-5FDE-CC95-90EA-75E012C33F5C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H="1">
            <a:off x="3486295" y="4227648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ement_12_03">
            <a:extLst>
              <a:ext uri="{FF2B5EF4-FFF2-40B4-BE49-F238E27FC236}">
                <a16:creationId xmlns:a16="http://schemas.microsoft.com/office/drawing/2014/main" id="{5DBB8EF7-735E-8845-CD2E-DB5B290BD4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6271670" y="3848409"/>
            <a:ext cx="0" cy="1981024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ement_14_03">
            <a:extLst>
              <a:ext uri="{FF2B5EF4-FFF2-40B4-BE49-F238E27FC236}">
                <a16:creationId xmlns:a16="http://schemas.microsoft.com/office/drawing/2014/main" id="{32D81F55-041A-F1C2-E4EB-7E0A8724E6E9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 flipH="1">
            <a:off x="6271670" y="4761576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ement_15_03">
            <a:extLst>
              <a:ext uri="{FF2B5EF4-FFF2-40B4-BE49-F238E27FC236}">
                <a16:creationId xmlns:a16="http://schemas.microsoft.com/office/drawing/2014/main" id="{1A53DC3B-435E-2B26-A007-DED0492DEB4B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271670" y="5295505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ement_16_03">
            <a:extLst>
              <a:ext uri="{FF2B5EF4-FFF2-40B4-BE49-F238E27FC236}">
                <a16:creationId xmlns:a16="http://schemas.microsoft.com/office/drawing/2014/main" id="{929403EC-32D2-3096-82CD-3A21062D6161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6271670" y="5829432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ement_13_03">
            <a:extLst>
              <a:ext uri="{FF2B5EF4-FFF2-40B4-BE49-F238E27FC236}">
                <a16:creationId xmlns:a16="http://schemas.microsoft.com/office/drawing/2014/main" id="{FC606747-BC42-570B-3C25-2EAAC0CA3DD3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6271670" y="4227648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ement_12_04">
            <a:extLst>
              <a:ext uri="{FF2B5EF4-FFF2-40B4-BE49-F238E27FC236}">
                <a16:creationId xmlns:a16="http://schemas.microsoft.com/office/drawing/2014/main" id="{6FAFC004-D48E-7B07-3603-B61B061CEC76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9057044" y="3848409"/>
            <a:ext cx="0" cy="1981024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ement_14_04">
            <a:extLst>
              <a:ext uri="{FF2B5EF4-FFF2-40B4-BE49-F238E27FC236}">
                <a16:creationId xmlns:a16="http://schemas.microsoft.com/office/drawing/2014/main" id="{25D5BCC6-8850-FA70-408B-66DB2A3D6CC6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>
            <a:off x="9057044" y="4761576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ement_15_04">
            <a:extLst>
              <a:ext uri="{FF2B5EF4-FFF2-40B4-BE49-F238E27FC236}">
                <a16:creationId xmlns:a16="http://schemas.microsoft.com/office/drawing/2014/main" id="{6F897B99-19CF-7671-FC24-5C94C24F9BBD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H="1">
            <a:off x="9057044" y="5295505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ement_16_04">
            <a:extLst>
              <a:ext uri="{FF2B5EF4-FFF2-40B4-BE49-F238E27FC236}">
                <a16:creationId xmlns:a16="http://schemas.microsoft.com/office/drawing/2014/main" id="{A13E843F-9865-3B0E-103A-AB70AEE9B93D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9057044" y="5829432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ement_13_04">
            <a:extLst>
              <a:ext uri="{FF2B5EF4-FFF2-40B4-BE49-F238E27FC236}">
                <a16:creationId xmlns:a16="http://schemas.microsoft.com/office/drawing/2014/main" id="{57D542D4-DD7A-C2BD-8375-8C2AD561F15F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 flipH="1">
            <a:off x="9057044" y="4227648"/>
            <a:ext cx="417806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1E8664CB-ED40-32C6-594E-31363DC19AD2}"/>
              </a:ext>
            </a:extLst>
          </p:cNvPr>
          <p:cNvSpPr/>
          <p:nvPr/>
        </p:nvSpPr>
        <p:spPr>
          <a:xfrm>
            <a:off x="942458" y="4004861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CD410D1-E53D-991B-7B27-B30511116CF8}"/>
              </a:ext>
            </a:extLst>
          </p:cNvPr>
          <p:cNvSpPr/>
          <p:nvPr/>
        </p:nvSpPr>
        <p:spPr>
          <a:xfrm>
            <a:off x="942458" y="4538790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6DCBDA93-A7CF-2848-BFE1-30B1BAE2608D}"/>
              </a:ext>
            </a:extLst>
          </p:cNvPr>
          <p:cNvSpPr/>
          <p:nvPr/>
        </p:nvSpPr>
        <p:spPr>
          <a:xfrm>
            <a:off x="942458" y="5072718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6DC3C26-7DB0-1BC3-AE28-6FEE49285AFF}"/>
              </a:ext>
            </a:extLst>
          </p:cNvPr>
          <p:cNvSpPr/>
          <p:nvPr/>
        </p:nvSpPr>
        <p:spPr>
          <a:xfrm>
            <a:off x="942458" y="5606646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78D8687-DE21-23E1-F8B8-B3E1CDB52209}"/>
              </a:ext>
            </a:extLst>
          </p:cNvPr>
          <p:cNvSpPr/>
          <p:nvPr/>
        </p:nvSpPr>
        <p:spPr>
          <a:xfrm>
            <a:off x="3726394" y="4004861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EA7495E-BF06-3F83-619D-496A560A97EA}"/>
              </a:ext>
            </a:extLst>
          </p:cNvPr>
          <p:cNvSpPr/>
          <p:nvPr/>
        </p:nvSpPr>
        <p:spPr>
          <a:xfrm>
            <a:off x="3726394" y="4538790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DFE9189-6458-3556-CB02-F0D06F4D96F6}"/>
              </a:ext>
            </a:extLst>
          </p:cNvPr>
          <p:cNvSpPr/>
          <p:nvPr/>
        </p:nvSpPr>
        <p:spPr>
          <a:xfrm>
            <a:off x="3726394" y="5072718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6AA1CB23-17DC-87B7-2248-E5B09684AAE0}"/>
              </a:ext>
            </a:extLst>
          </p:cNvPr>
          <p:cNvSpPr/>
          <p:nvPr/>
        </p:nvSpPr>
        <p:spPr>
          <a:xfrm>
            <a:off x="3726394" y="5606646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AA39D4E-6441-4741-1067-067BE74A296D}"/>
              </a:ext>
            </a:extLst>
          </p:cNvPr>
          <p:cNvSpPr/>
          <p:nvPr/>
        </p:nvSpPr>
        <p:spPr>
          <a:xfrm>
            <a:off x="6511768" y="4004861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DB2CEC8-D04B-3BD3-BF59-7EC643D55592}"/>
              </a:ext>
            </a:extLst>
          </p:cNvPr>
          <p:cNvSpPr/>
          <p:nvPr/>
        </p:nvSpPr>
        <p:spPr>
          <a:xfrm>
            <a:off x="6511768" y="4538790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B182EF9-24CB-0B49-0808-FB6A5197ED38}"/>
              </a:ext>
            </a:extLst>
          </p:cNvPr>
          <p:cNvSpPr/>
          <p:nvPr/>
        </p:nvSpPr>
        <p:spPr>
          <a:xfrm>
            <a:off x="6511768" y="5072718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FA77405-392B-E9B4-F38F-2E0201168F76}"/>
              </a:ext>
            </a:extLst>
          </p:cNvPr>
          <p:cNvSpPr/>
          <p:nvPr/>
        </p:nvSpPr>
        <p:spPr>
          <a:xfrm>
            <a:off x="6511768" y="5606646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88669AA8-7868-4A27-AA7F-65959C9C76EB}"/>
              </a:ext>
            </a:extLst>
          </p:cNvPr>
          <p:cNvSpPr/>
          <p:nvPr/>
        </p:nvSpPr>
        <p:spPr>
          <a:xfrm>
            <a:off x="9297142" y="4004861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2F3C704-2C2B-C8BD-65D1-C7675D16C8C0}"/>
              </a:ext>
            </a:extLst>
          </p:cNvPr>
          <p:cNvSpPr/>
          <p:nvPr/>
        </p:nvSpPr>
        <p:spPr>
          <a:xfrm>
            <a:off x="9297142" y="4538790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6C44B8F7-1649-433D-6580-BD58AACE8FA6}"/>
              </a:ext>
            </a:extLst>
          </p:cNvPr>
          <p:cNvSpPr/>
          <p:nvPr/>
        </p:nvSpPr>
        <p:spPr>
          <a:xfrm>
            <a:off x="9297142" y="5072718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E917F857-1A53-B6B3-9553-6F2E90D5D140}"/>
              </a:ext>
            </a:extLst>
          </p:cNvPr>
          <p:cNvSpPr/>
          <p:nvPr/>
        </p:nvSpPr>
        <p:spPr>
          <a:xfrm>
            <a:off x="9297142" y="5606646"/>
            <a:ext cx="1951200" cy="446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element_03_03">
            <a:extLst>
              <a:ext uri="{FF2B5EF4-FFF2-40B4-BE49-F238E27FC236}">
                <a16:creationId xmlns:a16="http://schemas.microsoft.com/office/drawing/2014/main" id="{28C3E08E-49C6-CC9E-5D36-C3DFB19D04F4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6094200" y="2305680"/>
            <a:ext cx="0" cy="150489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ement_03_01">
            <a:extLst>
              <a:ext uri="{FF2B5EF4-FFF2-40B4-BE49-F238E27FC236}">
                <a16:creationId xmlns:a16="http://schemas.microsoft.com/office/drawing/2014/main" id="{2F21C498-5DC3-4672-8A7E-826CAEA82A92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1917339" y="3233693"/>
            <a:ext cx="0" cy="150489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ement_05_01">
            <a:extLst>
              <a:ext uri="{FF2B5EF4-FFF2-40B4-BE49-F238E27FC236}">
                <a16:creationId xmlns:a16="http://schemas.microsoft.com/office/drawing/2014/main" id="{4623618A-5123-12ED-F0A3-80F7FF499D71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1917339" y="3233693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ement_04_02">
            <a:extLst>
              <a:ext uri="{FF2B5EF4-FFF2-40B4-BE49-F238E27FC236}">
                <a16:creationId xmlns:a16="http://schemas.microsoft.com/office/drawing/2014/main" id="{7CD758A6-098C-2C3F-53B1-B9149396F8DC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3310026" y="3233693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ement_03_02">
            <a:extLst>
              <a:ext uri="{FF2B5EF4-FFF2-40B4-BE49-F238E27FC236}">
                <a16:creationId xmlns:a16="http://schemas.microsoft.com/office/drawing/2014/main" id="{61206E84-CD1E-9D47-2F95-2C9163C52C11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4702713" y="3233693"/>
            <a:ext cx="0" cy="150489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ement_05_02">
            <a:extLst>
              <a:ext uri="{FF2B5EF4-FFF2-40B4-BE49-F238E27FC236}">
                <a16:creationId xmlns:a16="http://schemas.microsoft.com/office/drawing/2014/main" id="{B986B990-13AF-92EE-89F4-DF7AD19D7684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>
            <a:off x="4702713" y="3233637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ement_04_03">
            <a:extLst>
              <a:ext uri="{FF2B5EF4-FFF2-40B4-BE49-F238E27FC236}">
                <a16:creationId xmlns:a16="http://schemas.microsoft.com/office/drawing/2014/main" id="{0980F12E-7FCD-356F-D767-7C1D7AD089D9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>
            <a:off x="6095400" y="3233637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ement_03_03">
            <a:extLst>
              <a:ext uri="{FF2B5EF4-FFF2-40B4-BE49-F238E27FC236}">
                <a16:creationId xmlns:a16="http://schemas.microsoft.com/office/drawing/2014/main" id="{31F24679-3B6A-44D7-4B82-DBC6FB089DC8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>
            <a:off x="7488088" y="3233693"/>
            <a:ext cx="0" cy="150489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ement_05_03">
            <a:extLst>
              <a:ext uri="{FF2B5EF4-FFF2-40B4-BE49-F238E27FC236}">
                <a16:creationId xmlns:a16="http://schemas.microsoft.com/office/drawing/2014/main" id="{63A7DAFE-1C87-BCAF-08AA-F6C960F806F7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>
          <a:xfrm>
            <a:off x="7488088" y="3233693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ement_04_04">
            <a:extLst>
              <a:ext uri="{FF2B5EF4-FFF2-40B4-BE49-F238E27FC236}">
                <a16:creationId xmlns:a16="http://schemas.microsoft.com/office/drawing/2014/main" id="{4C54B1E6-DC9F-28EB-3831-0AE12F322F83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8880774" y="3233637"/>
            <a:ext cx="1392687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ement_03_04">
            <a:extLst>
              <a:ext uri="{FF2B5EF4-FFF2-40B4-BE49-F238E27FC236}">
                <a16:creationId xmlns:a16="http://schemas.microsoft.com/office/drawing/2014/main" id="{FE30E2E7-8326-652A-424C-35E9244CFEBD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>
            <a:off x="10273461" y="3233693"/>
            <a:ext cx="0" cy="150489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ement_03_01">
            <a:extLst>
              <a:ext uri="{FF2B5EF4-FFF2-40B4-BE49-F238E27FC236}">
                <a16:creationId xmlns:a16="http://schemas.microsoft.com/office/drawing/2014/main" id="{1EA6CD6A-00D1-2722-6139-2DCD54137FB3}"/>
              </a:ext>
            </a:extLst>
          </p:cNvPr>
          <p:cNvCxnSpPr>
            <a:cxnSpLocks/>
          </p:cNvCxnSpPr>
          <p:nvPr>
            <p:custDataLst>
              <p:tags r:id="rId32"/>
            </p:custDataLst>
          </p:nvPr>
        </p:nvCxnSpPr>
        <p:spPr>
          <a:xfrm>
            <a:off x="3451054" y="2916131"/>
            <a:ext cx="0" cy="317506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ement_03_01">
            <a:extLst>
              <a:ext uri="{FF2B5EF4-FFF2-40B4-BE49-F238E27FC236}">
                <a16:creationId xmlns:a16="http://schemas.microsoft.com/office/drawing/2014/main" id="{0F6C98E9-BD8C-2DA0-6224-CD68A2D3FB63}"/>
              </a:ext>
            </a:extLst>
          </p:cNvPr>
          <p:cNvCxnSpPr>
            <a:cxnSpLocks/>
          </p:cNvCxnSpPr>
          <p:nvPr>
            <p:custDataLst>
              <p:tags r:id="rId33"/>
            </p:custDataLst>
          </p:nvPr>
        </p:nvCxnSpPr>
        <p:spPr>
          <a:xfrm>
            <a:off x="8739730" y="2916131"/>
            <a:ext cx="0" cy="317506"/>
          </a:xfrm>
          <a:prstGeom prst="straightConnector1">
            <a:avLst/>
          </a:prstGeom>
          <a:ln w="25400">
            <a:solidFill>
              <a:srgbClr val="115A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ahmen">
            <a:extLst>
              <a:ext uri="{FF2B5EF4-FFF2-40B4-BE49-F238E27FC236}">
                <a16:creationId xmlns:a16="http://schemas.microsoft.com/office/drawing/2014/main" id="{3D753E52-8F8D-23B9-4B9B-BC98041E8968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6060134" y="2456169"/>
            <a:ext cx="2679298" cy="392400"/>
          </a:xfrm>
          <a:custGeom>
            <a:avLst/>
            <a:gdLst>
              <a:gd name="connsiteX0" fmla="*/ 400050 w 400050"/>
              <a:gd name="connsiteY0" fmla="*/ 157163 h 157163"/>
              <a:gd name="connsiteX1" fmla="*/ 400050 w 400050"/>
              <a:gd name="connsiteY1" fmla="*/ 0 h 157163"/>
              <a:gd name="connsiteX2" fmla="*/ 0 w 400050"/>
              <a:gd name="connsiteY2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157163">
                <a:moveTo>
                  <a:pt x="400050" y="157163"/>
                </a:moveTo>
                <a:lnTo>
                  <a:pt x="400050" y="0"/>
                </a:lnTo>
                <a:lnTo>
                  <a:pt x="0" y="0"/>
                </a:lnTo>
              </a:path>
            </a:pathLst>
          </a:custGeom>
          <a:noFill/>
          <a:ln w="25400" cmpd="sng">
            <a:solidFill>
              <a:srgbClr val="00325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200" dirty="0">
              <a:latin typeface="Arial" panose="020B0604020202020204" pitchFamily="34" charset="0"/>
            </a:endParaRPr>
          </a:p>
        </p:txBody>
      </p:sp>
      <p:sp>
        <p:nvSpPr>
          <p:cNvPr id="58" name="Rahmen">
            <a:extLst>
              <a:ext uri="{FF2B5EF4-FFF2-40B4-BE49-F238E27FC236}">
                <a16:creationId xmlns:a16="http://schemas.microsoft.com/office/drawing/2014/main" id="{A25F35DF-4E3C-3950-FD7D-0E44B0433B8E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3451054" y="2456170"/>
            <a:ext cx="2679596" cy="392400"/>
          </a:xfrm>
          <a:custGeom>
            <a:avLst/>
            <a:gdLst>
              <a:gd name="connsiteX0" fmla="*/ 0 w 347662"/>
              <a:gd name="connsiteY0" fmla="*/ 128587 h 128587"/>
              <a:gd name="connsiteX1" fmla="*/ 0 w 347662"/>
              <a:gd name="connsiteY1" fmla="*/ 0 h 128587"/>
              <a:gd name="connsiteX2" fmla="*/ 347662 w 347662"/>
              <a:gd name="connsiteY2" fmla="*/ 0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128587">
                <a:moveTo>
                  <a:pt x="0" y="128587"/>
                </a:moveTo>
                <a:lnTo>
                  <a:pt x="0" y="0"/>
                </a:lnTo>
                <a:lnTo>
                  <a:pt x="347662" y="0"/>
                </a:lnTo>
              </a:path>
            </a:pathLst>
          </a:custGeom>
          <a:noFill/>
          <a:ln w="25400" cmpd="sng">
            <a:solidFill>
              <a:srgbClr val="00325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200" dirty="0">
              <a:latin typeface="Arial" panose="020B0604020202020204" pitchFamily="34" charset="0"/>
            </a:endParaRPr>
          </a:p>
        </p:txBody>
      </p:sp>
      <p:sp>
        <p:nvSpPr>
          <p:cNvPr id="59" name="Freihandform 58">
            <a:extLst>
              <a:ext uri="{FF2B5EF4-FFF2-40B4-BE49-F238E27FC236}">
                <a16:creationId xmlns:a16="http://schemas.microsoft.com/office/drawing/2014/main" id="{4324FDF4-C29F-F349-E43B-942F3CBD849D}"/>
              </a:ext>
            </a:extLst>
          </p:cNvPr>
          <p:cNvSpPr/>
          <p:nvPr/>
        </p:nvSpPr>
        <p:spPr>
          <a:xfrm>
            <a:off x="4800000" y="1867462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3458B68F-18E6-0F30-3DD8-A4F473C6B0AC}"/>
              </a:ext>
            </a:extLst>
          </p:cNvPr>
          <p:cNvSpPr/>
          <p:nvPr/>
        </p:nvSpPr>
        <p:spPr>
          <a:xfrm>
            <a:off x="2155054" y="2587558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B28C242D-266F-5A55-A023-19A512828032}"/>
              </a:ext>
            </a:extLst>
          </p:cNvPr>
          <p:cNvSpPr/>
          <p:nvPr/>
        </p:nvSpPr>
        <p:spPr>
          <a:xfrm>
            <a:off x="7451196" y="2587558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5E757E7B-E829-7905-AEF9-83B426A128A3}"/>
              </a:ext>
            </a:extLst>
          </p:cNvPr>
          <p:cNvSpPr/>
          <p:nvPr/>
        </p:nvSpPr>
        <p:spPr>
          <a:xfrm>
            <a:off x="625200" y="3379701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26CEA438-7C7E-CC65-0D40-B3FD016BA15A}"/>
              </a:ext>
            </a:extLst>
          </p:cNvPr>
          <p:cNvSpPr/>
          <p:nvPr/>
        </p:nvSpPr>
        <p:spPr>
          <a:xfrm>
            <a:off x="3410052" y="3379701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FC4D8216-B0A1-16BA-10BB-BFE53FD58B6B}"/>
              </a:ext>
            </a:extLst>
          </p:cNvPr>
          <p:cNvSpPr/>
          <p:nvPr/>
        </p:nvSpPr>
        <p:spPr>
          <a:xfrm>
            <a:off x="6195427" y="3379701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015EE9D6-9B37-2FD1-2B16-F29CA8C00CAC}"/>
              </a:ext>
            </a:extLst>
          </p:cNvPr>
          <p:cNvSpPr/>
          <p:nvPr/>
        </p:nvSpPr>
        <p:spPr>
          <a:xfrm>
            <a:off x="8980800" y="3379701"/>
            <a:ext cx="2588400" cy="508537"/>
          </a:xfrm>
          <a:custGeom>
            <a:avLst/>
            <a:gdLst>
              <a:gd name="connsiteX0" fmla="*/ 0 w 2588400"/>
              <a:gd name="connsiteY0" fmla="*/ 0 h 508537"/>
              <a:gd name="connsiteX1" fmla="*/ 2588400 w 2588400"/>
              <a:gd name="connsiteY1" fmla="*/ 0 h 508537"/>
              <a:gd name="connsiteX2" fmla="*/ 2588400 w 2588400"/>
              <a:gd name="connsiteY2" fmla="*/ 165742 h 508537"/>
              <a:gd name="connsiteX3" fmla="*/ 2245605 w 2588400"/>
              <a:gd name="connsiteY3" fmla="*/ 508537 h 508537"/>
              <a:gd name="connsiteX4" fmla="*/ 488697 w 2588400"/>
              <a:gd name="connsiteY4" fmla="*/ 508537 h 508537"/>
              <a:gd name="connsiteX5" fmla="*/ 342795 w 2588400"/>
              <a:gd name="connsiteY5" fmla="*/ 508537 h 508537"/>
              <a:gd name="connsiteX6" fmla="*/ 0 w 2588400"/>
              <a:gd name="connsiteY6" fmla="*/ 508537 h 508537"/>
              <a:gd name="connsiteX7" fmla="*/ 0 w 2588400"/>
              <a:gd name="connsiteY7" fmla="*/ 165742 h 508537"/>
              <a:gd name="connsiteX8" fmla="*/ 0 w 2588400"/>
              <a:gd name="connsiteY8" fmla="*/ 19840 h 508537"/>
              <a:gd name="connsiteX9" fmla="*/ 0 w 2588400"/>
              <a:gd name="connsiteY9" fmla="*/ 0 h 50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8400" h="508537">
                <a:moveTo>
                  <a:pt x="0" y="0"/>
                </a:moveTo>
                <a:lnTo>
                  <a:pt x="2588400" y="0"/>
                </a:lnTo>
                <a:lnTo>
                  <a:pt x="2588400" y="165742"/>
                </a:lnTo>
                <a:cubicBezTo>
                  <a:pt x="2588400" y="355062"/>
                  <a:pt x="2434925" y="508537"/>
                  <a:pt x="2245605" y="508537"/>
                </a:cubicBezTo>
                <a:lnTo>
                  <a:pt x="488697" y="508537"/>
                </a:lnTo>
                <a:lnTo>
                  <a:pt x="342795" y="508537"/>
                </a:lnTo>
                <a:lnTo>
                  <a:pt x="0" y="508537"/>
                </a:lnTo>
                <a:lnTo>
                  <a:pt x="0" y="165742"/>
                </a:lnTo>
                <a:lnTo>
                  <a:pt x="0" y="19840"/>
                </a:lnTo>
                <a:lnTo>
                  <a:pt x="0" y="0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AD906BE0-B691-EB5B-F098-3818B3AAFA5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67" name="element_02_01">
            <a:extLst>
              <a:ext uri="{FF2B5EF4-FFF2-40B4-BE49-F238E27FC236}">
                <a16:creationId xmlns:a16="http://schemas.microsoft.com/office/drawing/2014/main" id="{7053995F-76E8-97C1-90F2-89843F732D04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621600" y="3384238"/>
            <a:ext cx="2592000" cy="504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element_06_01">
            <a:extLst>
              <a:ext uri="{FF2B5EF4-FFF2-40B4-BE49-F238E27FC236}">
                <a16:creationId xmlns:a16="http://schemas.microsoft.com/office/drawing/2014/main" id="{00830978-2F3B-63FD-E3D8-CBDF228BC5B4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>
          <a:xfrm>
            <a:off x="942458" y="4004034"/>
            <a:ext cx="1951200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element_07_01">
            <a:extLst>
              <a:ext uri="{FF2B5EF4-FFF2-40B4-BE49-F238E27FC236}">
                <a16:creationId xmlns:a16="http://schemas.microsoft.com/office/drawing/2014/main" id="{69DD9752-659A-8C62-C1BF-8EC9578E49DB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>
          <a:xfrm>
            <a:off x="942458" y="4537963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element_08_01">
            <a:extLst>
              <a:ext uri="{FF2B5EF4-FFF2-40B4-BE49-F238E27FC236}">
                <a16:creationId xmlns:a16="http://schemas.microsoft.com/office/drawing/2014/main" id="{F21978CC-67E5-8908-CC42-DB486CB1E29F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>
          <a:xfrm>
            <a:off x="942458" y="5071891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element_09_01">
            <a:extLst>
              <a:ext uri="{FF2B5EF4-FFF2-40B4-BE49-F238E27FC236}">
                <a16:creationId xmlns:a16="http://schemas.microsoft.com/office/drawing/2014/main" id="{9D28BF3A-787B-6848-A623-AFE4ECFB0BA7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>
          <a:xfrm>
            <a:off x="942458" y="5605819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element_02_02">
            <a:extLst>
              <a:ext uri="{FF2B5EF4-FFF2-40B4-BE49-F238E27FC236}">
                <a16:creationId xmlns:a16="http://schemas.microsoft.com/office/drawing/2014/main" id="{70F2D778-0C89-B3E8-97E0-44C4BD6769BF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>
          <a:xfrm>
            <a:off x="3406974" y="3384238"/>
            <a:ext cx="2591478" cy="504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3" name="element_06_02">
            <a:extLst>
              <a:ext uri="{FF2B5EF4-FFF2-40B4-BE49-F238E27FC236}">
                <a16:creationId xmlns:a16="http://schemas.microsoft.com/office/drawing/2014/main" id="{E718698B-DF7C-C69A-03CF-55A0B80D02F5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>
          <a:xfrm>
            <a:off x="3727832" y="4004034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4" name="element_07_02">
            <a:extLst>
              <a:ext uri="{FF2B5EF4-FFF2-40B4-BE49-F238E27FC236}">
                <a16:creationId xmlns:a16="http://schemas.microsoft.com/office/drawing/2014/main" id="{3A06B968-8221-FB6E-FFDC-F8ED1856591B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>
          <a:xfrm>
            <a:off x="3727832" y="4537963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5" name="element_08_02">
            <a:extLst>
              <a:ext uri="{FF2B5EF4-FFF2-40B4-BE49-F238E27FC236}">
                <a16:creationId xmlns:a16="http://schemas.microsoft.com/office/drawing/2014/main" id="{3B0DDA35-A670-C091-F5CB-CCD29784CA13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>
          <a:xfrm>
            <a:off x="3727832" y="5071891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element_09_02">
            <a:extLst>
              <a:ext uri="{FF2B5EF4-FFF2-40B4-BE49-F238E27FC236}">
                <a16:creationId xmlns:a16="http://schemas.microsoft.com/office/drawing/2014/main" id="{C9D11B00-5D25-71CD-9331-037CBA45F00A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>
          <a:xfrm>
            <a:off x="3727832" y="5605819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element_02_03">
            <a:extLst>
              <a:ext uri="{FF2B5EF4-FFF2-40B4-BE49-F238E27FC236}">
                <a16:creationId xmlns:a16="http://schemas.microsoft.com/office/drawing/2014/main" id="{B52A367D-1C52-C08A-A903-FA81EE1F6954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>
          <a:xfrm>
            <a:off x="6192349" y="3384238"/>
            <a:ext cx="2591478" cy="504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element_06_03">
            <a:extLst>
              <a:ext uri="{FF2B5EF4-FFF2-40B4-BE49-F238E27FC236}">
                <a16:creationId xmlns:a16="http://schemas.microsoft.com/office/drawing/2014/main" id="{63CEE625-0DDA-BC4F-04D6-0B106C845917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>
          <a:xfrm>
            <a:off x="6513206" y="4004034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9" name="element_07_03">
            <a:extLst>
              <a:ext uri="{FF2B5EF4-FFF2-40B4-BE49-F238E27FC236}">
                <a16:creationId xmlns:a16="http://schemas.microsoft.com/office/drawing/2014/main" id="{F312474C-4847-47EB-0C06-D1509C01C1BF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>
          <a:xfrm>
            <a:off x="6513206" y="4537963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0" name="element_08_03">
            <a:extLst>
              <a:ext uri="{FF2B5EF4-FFF2-40B4-BE49-F238E27FC236}">
                <a16:creationId xmlns:a16="http://schemas.microsoft.com/office/drawing/2014/main" id="{52B47946-144E-B93A-7188-FBCC25ADCD24}"/>
              </a:ext>
            </a:extLst>
          </p:cNvPr>
          <p:cNvSpPr txBox="1">
            <a:spLocks/>
          </p:cNvSpPr>
          <p:nvPr>
            <p:custDataLst>
              <p:tags r:id="rId49"/>
            </p:custDataLst>
          </p:nvPr>
        </p:nvSpPr>
        <p:spPr>
          <a:xfrm>
            <a:off x="6513206" y="5071891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1" name="element_09_03">
            <a:extLst>
              <a:ext uri="{FF2B5EF4-FFF2-40B4-BE49-F238E27FC236}">
                <a16:creationId xmlns:a16="http://schemas.microsoft.com/office/drawing/2014/main" id="{28FA46E7-7236-B12D-11F6-2E9C001EFCAC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>
          <a:xfrm>
            <a:off x="6513206" y="5605819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2" name="element_02_04">
            <a:extLst>
              <a:ext uri="{FF2B5EF4-FFF2-40B4-BE49-F238E27FC236}">
                <a16:creationId xmlns:a16="http://schemas.microsoft.com/office/drawing/2014/main" id="{14BB904F-C529-5699-D713-1E1645A57B3F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>
          <a:xfrm>
            <a:off x="8977722" y="3384238"/>
            <a:ext cx="2591478" cy="504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3" name="element_06_04">
            <a:extLst>
              <a:ext uri="{FF2B5EF4-FFF2-40B4-BE49-F238E27FC236}">
                <a16:creationId xmlns:a16="http://schemas.microsoft.com/office/drawing/2014/main" id="{E245FDC9-1BD9-9108-EA5F-357E367AAA50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>
          <a:xfrm>
            <a:off x="9298580" y="4004034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4" name="element_07_04">
            <a:extLst>
              <a:ext uri="{FF2B5EF4-FFF2-40B4-BE49-F238E27FC236}">
                <a16:creationId xmlns:a16="http://schemas.microsoft.com/office/drawing/2014/main" id="{BB359D57-27C3-1E81-65CA-626C5103E9F8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>
          <a:xfrm>
            <a:off x="9298580" y="4537963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5" name="element_08_04">
            <a:extLst>
              <a:ext uri="{FF2B5EF4-FFF2-40B4-BE49-F238E27FC236}">
                <a16:creationId xmlns:a16="http://schemas.microsoft.com/office/drawing/2014/main" id="{D01314F2-41F6-748A-97BF-4F6E8534FD50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>
          <a:xfrm>
            <a:off x="9298580" y="5071891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6" name="element_09_04">
            <a:extLst>
              <a:ext uri="{FF2B5EF4-FFF2-40B4-BE49-F238E27FC236}">
                <a16:creationId xmlns:a16="http://schemas.microsoft.com/office/drawing/2014/main" id="{B78261B6-00F5-461C-FAC1-19C4612F3EE7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>
          <a:xfrm>
            <a:off x="9298580" y="5605819"/>
            <a:ext cx="1949762" cy="44722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7" name="Ebene02_01">
            <a:extLst>
              <a:ext uri="{FF2B5EF4-FFF2-40B4-BE49-F238E27FC236}">
                <a16:creationId xmlns:a16="http://schemas.microsoft.com/office/drawing/2014/main" id="{530EE5E8-F401-4EC7-2A2B-8B9B093F4C39}"/>
              </a:ext>
            </a:extLst>
          </p:cNvPr>
          <p:cNvSpPr txBox="1">
            <a:spLocks/>
          </p:cNvSpPr>
          <p:nvPr/>
        </p:nvSpPr>
        <p:spPr bwMode="gray">
          <a:xfrm>
            <a:off x="2155054" y="2592096"/>
            <a:ext cx="2592000" cy="503999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de-DE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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5000"/>
              <a:buFont typeface="Systemschrift"/>
              <a:buChar char="⚬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sz="1600" b="1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sz="16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Ebene02_02">
            <a:extLst>
              <a:ext uri="{FF2B5EF4-FFF2-40B4-BE49-F238E27FC236}">
                <a16:creationId xmlns:a16="http://schemas.microsoft.com/office/drawing/2014/main" id="{828405B9-B960-C6A7-EA9B-98E4D0BC9017}"/>
              </a:ext>
            </a:extLst>
          </p:cNvPr>
          <p:cNvSpPr txBox="1">
            <a:spLocks/>
          </p:cNvSpPr>
          <p:nvPr/>
        </p:nvSpPr>
        <p:spPr bwMode="gray">
          <a:xfrm>
            <a:off x="7447596" y="2592095"/>
            <a:ext cx="2592000" cy="50405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de-DE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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5000"/>
              <a:buFont typeface="Systemschrift"/>
              <a:buChar char="⚬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3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sz="1600" b="1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sz="16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9" name="Rectangle 3">
            <a:extLst>
              <a:ext uri="{FF2B5EF4-FFF2-40B4-BE49-F238E27FC236}">
                <a16:creationId xmlns:a16="http://schemas.microsoft.com/office/drawing/2014/main" id="{D34B9E73-EB04-BAE2-09FC-9C906AD64AD1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>
          <a:xfrm>
            <a:off x="4800000" y="1872000"/>
            <a:ext cx="2592000" cy="50399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Lorem </a:t>
            </a:r>
            <a:r>
              <a:rPr lang="de-DE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ipsum</a:t>
            </a:r>
            <a:endParaRPr lang="de-DE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E436BB9-A396-6C56-DEC6-714B6101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Organigramm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564D28A-288A-4774-5FAF-21D969925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E03D99-09D0-0AE9-1A6E-0AE1A3AF0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125" name="Gerader Verbinder 48">
            <a:extLst>
              <a:ext uri="{FF2B5EF4-FFF2-40B4-BE49-F238E27FC236}">
                <a16:creationId xmlns:a16="http://schemas.microsoft.com/office/drawing/2014/main" id="{D39D9A0D-2957-B52C-502C-236DB9554233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6095124" y="2526166"/>
            <a:ext cx="2" cy="173925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ement_03_01">
            <a:extLst>
              <a:ext uri="{FF2B5EF4-FFF2-40B4-BE49-F238E27FC236}">
                <a16:creationId xmlns:a16="http://schemas.microsoft.com/office/drawing/2014/main" id="{FD3C9B7D-DAB7-3136-FF3F-43B1834F901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916534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ement_05_01">
            <a:extLst>
              <a:ext uri="{FF2B5EF4-FFF2-40B4-BE49-F238E27FC236}">
                <a16:creationId xmlns:a16="http://schemas.microsoft.com/office/drawing/2014/main" id="{7D353CB3-2423-6174-D1C1-193061F4A676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916534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ement_04_02">
            <a:extLst>
              <a:ext uri="{FF2B5EF4-FFF2-40B4-BE49-F238E27FC236}">
                <a16:creationId xmlns:a16="http://schemas.microsoft.com/office/drawing/2014/main" id="{A70550CF-3F5A-1E0F-116B-2C7BB62AEF3D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3308993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ement_03_02">
            <a:extLst>
              <a:ext uri="{FF2B5EF4-FFF2-40B4-BE49-F238E27FC236}">
                <a16:creationId xmlns:a16="http://schemas.microsoft.com/office/drawing/2014/main" id="{E6004726-D8C4-60BC-6D8F-2A8CE8C3E69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701452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ement_05_02">
            <a:extLst>
              <a:ext uri="{FF2B5EF4-FFF2-40B4-BE49-F238E27FC236}">
                <a16:creationId xmlns:a16="http://schemas.microsoft.com/office/drawing/2014/main" id="{2D82C493-FEBD-BE24-4ED4-6CE9246DE45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701452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ement_04_03">
            <a:extLst>
              <a:ext uri="{FF2B5EF4-FFF2-40B4-BE49-F238E27FC236}">
                <a16:creationId xmlns:a16="http://schemas.microsoft.com/office/drawing/2014/main" id="{87E2DE6B-7614-D04C-D1C2-279947F30970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6093911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ement_03_03">
            <a:extLst>
              <a:ext uri="{FF2B5EF4-FFF2-40B4-BE49-F238E27FC236}">
                <a16:creationId xmlns:a16="http://schemas.microsoft.com/office/drawing/2014/main" id="{C9C69797-36F1-C95B-3539-FFA9FCD530D5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7486369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ement_05_03">
            <a:extLst>
              <a:ext uri="{FF2B5EF4-FFF2-40B4-BE49-F238E27FC236}">
                <a16:creationId xmlns:a16="http://schemas.microsoft.com/office/drawing/2014/main" id="{5E297D04-E600-4274-52CC-584501543757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7486369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ement_04_04">
            <a:extLst>
              <a:ext uri="{FF2B5EF4-FFF2-40B4-BE49-F238E27FC236}">
                <a16:creationId xmlns:a16="http://schemas.microsoft.com/office/drawing/2014/main" id="{BFE92F23-1563-B8CF-9A0D-4EF2FD9B7971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8878828" y="2700091"/>
            <a:ext cx="1392459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ement_03_04">
            <a:extLst>
              <a:ext uri="{FF2B5EF4-FFF2-40B4-BE49-F238E27FC236}">
                <a16:creationId xmlns:a16="http://schemas.microsoft.com/office/drawing/2014/main" id="{2C02CF8C-66D6-AB20-D810-47104A9EA5A4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10271287" y="2700091"/>
            <a:ext cx="0" cy="174003"/>
          </a:xfrm>
          <a:prstGeom prst="straightConnector1">
            <a:avLst/>
          </a:prstGeom>
          <a:ln w="25400">
            <a:solidFill>
              <a:srgbClr val="00325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ement_12_01">
            <a:extLst>
              <a:ext uri="{FF2B5EF4-FFF2-40B4-BE49-F238E27FC236}">
                <a16:creationId xmlns:a16="http://schemas.microsoft.com/office/drawing/2014/main" id="{ABC5EF49-0511-BCC4-5559-3E56CCCE3FF2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700315" y="3528260"/>
            <a:ext cx="0" cy="2290559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lement_14_01">
            <a:extLst>
              <a:ext uri="{FF2B5EF4-FFF2-40B4-BE49-F238E27FC236}">
                <a16:creationId xmlns:a16="http://schemas.microsoft.com/office/drawing/2014/main" id="{1D44DD18-EC31-0421-BE92-AB2B37A24E3C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700315" y="4584110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ement_15_01">
            <a:extLst>
              <a:ext uri="{FF2B5EF4-FFF2-40B4-BE49-F238E27FC236}">
                <a16:creationId xmlns:a16="http://schemas.microsoft.com/office/drawing/2014/main" id="{D1A54496-D2A9-8AD5-5BC4-4D31EF209342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700315" y="520146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ement_16_01">
            <a:extLst>
              <a:ext uri="{FF2B5EF4-FFF2-40B4-BE49-F238E27FC236}">
                <a16:creationId xmlns:a16="http://schemas.microsoft.com/office/drawing/2014/main" id="{F0DDD0AB-9690-0518-0FA4-FA965C4B9D55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700315" y="5818819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ement_13_01">
            <a:extLst>
              <a:ext uri="{FF2B5EF4-FFF2-40B4-BE49-F238E27FC236}">
                <a16:creationId xmlns:a16="http://schemas.microsoft.com/office/drawing/2014/main" id="{E5555D3D-135B-7E70-62DE-7992FAF316FD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 flipH="1">
            <a:off x="700315" y="396675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ement_12_02">
            <a:extLst>
              <a:ext uri="{FF2B5EF4-FFF2-40B4-BE49-F238E27FC236}">
                <a16:creationId xmlns:a16="http://schemas.microsoft.com/office/drawing/2014/main" id="{148F926A-D7A8-CA23-CCE8-23FCBBBA777C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3485233" y="3528260"/>
            <a:ext cx="0" cy="2290559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ement_14_02">
            <a:extLst>
              <a:ext uri="{FF2B5EF4-FFF2-40B4-BE49-F238E27FC236}">
                <a16:creationId xmlns:a16="http://schemas.microsoft.com/office/drawing/2014/main" id="{9767D010-5A7A-62A7-5BAD-BF8DB654FB60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H="1">
            <a:off x="3485233" y="4584110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ement_15_02">
            <a:extLst>
              <a:ext uri="{FF2B5EF4-FFF2-40B4-BE49-F238E27FC236}">
                <a16:creationId xmlns:a16="http://schemas.microsoft.com/office/drawing/2014/main" id="{F85EF72B-527B-F76B-C6ED-DF9EC28BC647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3485233" y="520146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ement_16_02">
            <a:extLst>
              <a:ext uri="{FF2B5EF4-FFF2-40B4-BE49-F238E27FC236}">
                <a16:creationId xmlns:a16="http://schemas.microsoft.com/office/drawing/2014/main" id="{96E3DC60-CED6-6A11-7C40-A006D1C1C1BC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 flipH="1">
            <a:off x="3485233" y="5818819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ement_13_02">
            <a:extLst>
              <a:ext uri="{FF2B5EF4-FFF2-40B4-BE49-F238E27FC236}">
                <a16:creationId xmlns:a16="http://schemas.microsoft.com/office/drawing/2014/main" id="{404EBEF7-5947-6367-B2A4-860D66E11A3C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 flipH="1">
            <a:off x="3485233" y="396675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lement_12_03">
            <a:extLst>
              <a:ext uri="{FF2B5EF4-FFF2-40B4-BE49-F238E27FC236}">
                <a16:creationId xmlns:a16="http://schemas.microsoft.com/office/drawing/2014/main" id="{FF2B07E1-4ED9-D40E-E024-9E7DCFC77DC9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6270151" y="3528260"/>
            <a:ext cx="0" cy="2290559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ement_14_03">
            <a:extLst>
              <a:ext uri="{FF2B5EF4-FFF2-40B4-BE49-F238E27FC236}">
                <a16:creationId xmlns:a16="http://schemas.microsoft.com/office/drawing/2014/main" id="{F0120EE5-5A76-A96B-A66F-B1AB64E79A0A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H="1">
            <a:off x="6270151" y="4584110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lement_15_03">
            <a:extLst>
              <a:ext uri="{FF2B5EF4-FFF2-40B4-BE49-F238E27FC236}">
                <a16:creationId xmlns:a16="http://schemas.microsoft.com/office/drawing/2014/main" id="{BBC1E432-C0E8-9D17-F0F3-848746747865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270151" y="520146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lement_16_03">
            <a:extLst>
              <a:ext uri="{FF2B5EF4-FFF2-40B4-BE49-F238E27FC236}">
                <a16:creationId xmlns:a16="http://schemas.microsoft.com/office/drawing/2014/main" id="{0F3E94AB-7CD3-6102-5FF5-B88A40B7475F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 flipH="1">
            <a:off x="6270151" y="5818819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element_13_03">
            <a:extLst>
              <a:ext uri="{FF2B5EF4-FFF2-40B4-BE49-F238E27FC236}">
                <a16:creationId xmlns:a16="http://schemas.microsoft.com/office/drawing/2014/main" id="{0D891900-4BDE-944B-6ACA-A9F1E37121C5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6270151" y="396675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element_12_04">
            <a:extLst>
              <a:ext uri="{FF2B5EF4-FFF2-40B4-BE49-F238E27FC236}">
                <a16:creationId xmlns:a16="http://schemas.microsoft.com/office/drawing/2014/main" id="{32608A23-2072-28EB-1D79-78A5E37B5980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>
            <a:off x="9055069" y="3528260"/>
            <a:ext cx="0" cy="2290559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element_14_04">
            <a:extLst>
              <a:ext uri="{FF2B5EF4-FFF2-40B4-BE49-F238E27FC236}">
                <a16:creationId xmlns:a16="http://schemas.microsoft.com/office/drawing/2014/main" id="{268362AA-0CF5-8F72-0FDB-056BA49FA6E1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9055069" y="4584110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lement_15_04">
            <a:extLst>
              <a:ext uri="{FF2B5EF4-FFF2-40B4-BE49-F238E27FC236}">
                <a16:creationId xmlns:a16="http://schemas.microsoft.com/office/drawing/2014/main" id="{4A50A376-EC43-81C3-B27F-EB62CF0A98D8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>
          <a:xfrm flipH="1">
            <a:off x="9055069" y="520146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element_16_04">
            <a:extLst>
              <a:ext uri="{FF2B5EF4-FFF2-40B4-BE49-F238E27FC236}">
                <a16:creationId xmlns:a16="http://schemas.microsoft.com/office/drawing/2014/main" id="{4754C151-BE56-7D02-FF3D-857CA3C5E2B5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 flipH="1">
            <a:off x="9055069" y="5818819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element_13_04">
            <a:extLst>
              <a:ext uri="{FF2B5EF4-FFF2-40B4-BE49-F238E27FC236}">
                <a16:creationId xmlns:a16="http://schemas.microsoft.com/office/drawing/2014/main" id="{A55C931E-B4C8-4D28-E61D-EA420128243B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 flipH="1">
            <a:off x="9055069" y="3966755"/>
            <a:ext cx="417738" cy="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hteck 155">
            <a:extLst>
              <a:ext uri="{FF2B5EF4-FFF2-40B4-BE49-F238E27FC236}">
                <a16:creationId xmlns:a16="http://schemas.microsoft.com/office/drawing/2014/main" id="{7C66CAB7-E156-C3F2-0621-350D67DFACBE}"/>
              </a:ext>
            </a:extLst>
          </p:cNvPr>
          <p:cNvSpPr/>
          <p:nvPr/>
        </p:nvSpPr>
        <p:spPr>
          <a:xfrm>
            <a:off x="941811" y="370690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7" name="Rechteck 156">
            <a:extLst>
              <a:ext uri="{FF2B5EF4-FFF2-40B4-BE49-F238E27FC236}">
                <a16:creationId xmlns:a16="http://schemas.microsoft.com/office/drawing/2014/main" id="{9C34C36B-696B-13A3-4A45-B4413252A1E8}"/>
              </a:ext>
            </a:extLst>
          </p:cNvPr>
          <p:cNvSpPr/>
          <p:nvPr/>
        </p:nvSpPr>
        <p:spPr>
          <a:xfrm>
            <a:off x="941811" y="4324263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C8B109A5-8AD3-0966-2B5E-7153B09CAC4F}"/>
              </a:ext>
            </a:extLst>
          </p:cNvPr>
          <p:cNvSpPr/>
          <p:nvPr/>
        </p:nvSpPr>
        <p:spPr>
          <a:xfrm>
            <a:off x="941811" y="494161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9" name="Rechteck 158">
            <a:extLst>
              <a:ext uri="{FF2B5EF4-FFF2-40B4-BE49-F238E27FC236}">
                <a16:creationId xmlns:a16="http://schemas.microsoft.com/office/drawing/2014/main" id="{BFC0F4BE-D221-C279-9849-0A88A5ADD96F}"/>
              </a:ext>
            </a:extLst>
          </p:cNvPr>
          <p:cNvSpPr/>
          <p:nvPr/>
        </p:nvSpPr>
        <p:spPr>
          <a:xfrm>
            <a:off x="941811" y="5558972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0" name="Rechteck 159">
            <a:extLst>
              <a:ext uri="{FF2B5EF4-FFF2-40B4-BE49-F238E27FC236}">
                <a16:creationId xmlns:a16="http://schemas.microsoft.com/office/drawing/2014/main" id="{4A4913CB-FCF8-26F0-AD80-15400708B9DE}"/>
              </a:ext>
            </a:extLst>
          </p:cNvPr>
          <p:cNvSpPr/>
          <p:nvPr/>
        </p:nvSpPr>
        <p:spPr>
          <a:xfrm>
            <a:off x="3726729" y="370690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4EDCD236-6AC9-BCB1-D6C9-5988055BDA67}"/>
              </a:ext>
            </a:extLst>
          </p:cNvPr>
          <p:cNvSpPr/>
          <p:nvPr/>
        </p:nvSpPr>
        <p:spPr>
          <a:xfrm>
            <a:off x="3726729" y="4324263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2" name="Rechteck 161">
            <a:extLst>
              <a:ext uri="{FF2B5EF4-FFF2-40B4-BE49-F238E27FC236}">
                <a16:creationId xmlns:a16="http://schemas.microsoft.com/office/drawing/2014/main" id="{1928B920-4505-07DF-A1DE-B36136C435A3}"/>
              </a:ext>
            </a:extLst>
          </p:cNvPr>
          <p:cNvSpPr/>
          <p:nvPr/>
        </p:nvSpPr>
        <p:spPr>
          <a:xfrm>
            <a:off x="3726729" y="494161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3" name="Rechteck 162">
            <a:extLst>
              <a:ext uri="{FF2B5EF4-FFF2-40B4-BE49-F238E27FC236}">
                <a16:creationId xmlns:a16="http://schemas.microsoft.com/office/drawing/2014/main" id="{5352A44C-6F4A-F659-40AB-6F0FC58FEE44}"/>
              </a:ext>
            </a:extLst>
          </p:cNvPr>
          <p:cNvSpPr/>
          <p:nvPr/>
        </p:nvSpPr>
        <p:spPr>
          <a:xfrm>
            <a:off x="3726729" y="5558972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E6FDA85F-9DA7-8812-984C-B2994887C1E1}"/>
              </a:ext>
            </a:extLst>
          </p:cNvPr>
          <p:cNvSpPr/>
          <p:nvPr/>
        </p:nvSpPr>
        <p:spPr>
          <a:xfrm>
            <a:off x="6511647" y="370690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5" name="Rechteck 164">
            <a:extLst>
              <a:ext uri="{FF2B5EF4-FFF2-40B4-BE49-F238E27FC236}">
                <a16:creationId xmlns:a16="http://schemas.microsoft.com/office/drawing/2014/main" id="{F9EB17DC-0F49-5471-B928-B0793FC69FDA}"/>
              </a:ext>
            </a:extLst>
          </p:cNvPr>
          <p:cNvSpPr/>
          <p:nvPr/>
        </p:nvSpPr>
        <p:spPr>
          <a:xfrm>
            <a:off x="6511647" y="4324263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6" name="Rechteck 165">
            <a:extLst>
              <a:ext uri="{FF2B5EF4-FFF2-40B4-BE49-F238E27FC236}">
                <a16:creationId xmlns:a16="http://schemas.microsoft.com/office/drawing/2014/main" id="{90C9F943-4441-E875-641D-61FA0A36F2CF}"/>
              </a:ext>
            </a:extLst>
          </p:cNvPr>
          <p:cNvSpPr/>
          <p:nvPr/>
        </p:nvSpPr>
        <p:spPr>
          <a:xfrm>
            <a:off x="6511647" y="494161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7" name="Rechteck 166">
            <a:extLst>
              <a:ext uri="{FF2B5EF4-FFF2-40B4-BE49-F238E27FC236}">
                <a16:creationId xmlns:a16="http://schemas.microsoft.com/office/drawing/2014/main" id="{23B84604-6F60-EF19-6CFF-D380EB9E097F}"/>
              </a:ext>
            </a:extLst>
          </p:cNvPr>
          <p:cNvSpPr/>
          <p:nvPr/>
        </p:nvSpPr>
        <p:spPr>
          <a:xfrm>
            <a:off x="6511647" y="5558972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8" name="Rechteck 167">
            <a:extLst>
              <a:ext uri="{FF2B5EF4-FFF2-40B4-BE49-F238E27FC236}">
                <a16:creationId xmlns:a16="http://schemas.microsoft.com/office/drawing/2014/main" id="{34AF1D32-0796-C40F-177B-2C7C28D8A3A8}"/>
              </a:ext>
            </a:extLst>
          </p:cNvPr>
          <p:cNvSpPr/>
          <p:nvPr/>
        </p:nvSpPr>
        <p:spPr>
          <a:xfrm>
            <a:off x="9296565" y="370690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9" name="Rechteck 168">
            <a:extLst>
              <a:ext uri="{FF2B5EF4-FFF2-40B4-BE49-F238E27FC236}">
                <a16:creationId xmlns:a16="http://schemas.microsoft.com/office/drawing/2014/main" id="{C52E0551-AA81-C697-AA1D-481753D6A9D1}"/>
              </a:ext>
            </a:extLst>
          </p:cNvPr>
          <p:cNvSpPr/>
          <p:nvPr/>
        </p:nvSpPr>
        <p:spPr>
          <a:xfrm>
            <a:off x="9296565" y="4324263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0" name="Rechteck 169">
            <a:extLst>
              <a:ext uri="{FF2B5EF4-FFF2-40B4-BE49-F238E27FC236}">
                <a16:creationId xmlns:a16="http://schemas.microsoft.com/office/drawing/2014/main" id="{618AC28F-7168-7825-E26C-08ABD813E9DF}"/>
              </a:ext>
            </a:extLst>
          </p:cNvPr>
          <p:cNvSpPr/>
          <p:nvPr/>
        </p:nvSpPr>
        <p:spPr>
          <a:xfrm>
            <a:off x="9296565" y="4941618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1" name="Rechteck 170">
            <a:extLst>
              <a:ext uri="{FF2B5EF4-FFF2-40B4-BE49-F238E27FC236}">
                <a16:creationId xmlns:a16="http://schemas.microsoft.com/office/drawing/2014/main" id="{62E18181-FB1F-BC3A-77D7-B0DAEF3F62D2}"/>
              </a:ext>
            </a:extLst>
          </p:cNvPr>
          <p:cNvSpPr/>
          <p:nvPr/>
        </p:nvSpPr>
        <p:spPr>
          <a:xfrm>
            <a:off x="9296565" y="5558972"/>
            <a:ext cx="1951200" cy="5184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2" name="Freihandform 171">
            <a:extLst>
              <a:ext uri="{FF2B5EF4-FFF2-40B4-BE49-F238E27FC236}">
                <a16:creationId xmlns:a16="http://schemas.microsoft.com/office/drawing/2014/main" id="{C72331BA-189E-A91F-62AD-291B71820E7E}"/>
              </a:ext>
            </a:extLst>
          </p:cNvPr>
          <p:cNvSpPr/>
          <p:nvPr/>
        </p:nvSpPr>
        <p:spPr>
          <a:xfrm>
            <a:off x="621007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3" name="Freihandform 172">
            <a:extLst>
              <a:ext uri="{FF2B5EF4-FFF2-40B4-BE49-F238E27FC236}">
                <a16:creationId xmlns:a16="http://schemas.microsoft.com/office/drawing/2014/main" id="{CA995976-0D12-71E9-DEAD-1C3023E0F86C}"/>
              </a:ext>
            </a:extLst>
          </p:cNvPr>
          <p:cNvSpPr/>
          <p:nvPr/>
        </p:nvSpPr>
        <p:spPr>
          <a:xfrm>
            <a:off x="3409524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4" name="Freihandform 173">
            <a:extLst>
              <a:ext uri="{FF2B5EF4-FFF2-40B4-BE49-F238E27FC236}">
                <a16:creationId xmlns:a16="http://schemas.microsoft.com/office/drawing/2014/main" id="{8BB52AE2-FB1F-2C94-5548-5D1F57C04F06}"/>
              </a:ext>
            </a:extLst>
          </p:cNvPr>
          <p:cNvSpPr/>
          <p:nvPr/>
        </p:nvSpPr>
        <p:spPr>
          <a:xfrm>
            <a:off x="6193497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5" name="Freihandform 174">
            <a:extLst>
              <a:ext uri="{FF2B5EF4-FFF2-40B4-BE49-F238E27FC236}">
                <a16:creationId xmlns:a16="http://schemas.microsoft.com/office/drawing/2014/main" id="{C601B9EE-8925-6732-B94D-3A67F8234D17}"/>
              </a:ext>
            </a:extLst>
          </p:cNvPr>
          <p:cNvSpPr/>
          <p:nvPr/>
        </p:nvSpPr>
        <p:spPr>
          <a:xfrm>
            <a:off x="8978414" y="2874094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8" name="Freihandform 117">
            <a:extLst>
              <a:ext uri="{FF2B5EF4-FFF2-40B4-BE49-F238E27FC236}">
                <a16:creationId xmlns:a16="http://schemas.microsoft.com/office/drawing/2014/main" id="{00A8C69C-3894-54FD-15AF-4FAD30659E2D}"/>
              </a:ext>
            </a:extLst>
          </p:cNvPr>
          <p:cNvSpPr/>
          <p:nvPr/>
        </p:nvSpPr>
        <p:spPr>
          <a:xfrm>
            <a:off x="4799972" y="1873293"/>
            <a:ext cx="2588400" cy="654166"/>
          </a:xfrm>
          <a:custGeom>
            <a:avLst/>
            <a:gdLst>
              <a:gd name="connsiteX0" fmla="*/ 0 w 2588400"/>
              <a:gd name="connsiteY0" fmla="*/ 0 h 654166"/>
              <a:gd name="connsiteX1" fmla="*/ 2588400 w 2588400"/>
              <a:gd name="connsiteY1" fmla="*/ 0 h 654166"/>
              <a:gd name="connsiteX2" fmla="*/ 2588400 w 2588400"/>
              <a:gd name="connsiteY2" fmla="*/ 52063 h 654166"/>
              <a:gd name="connsiteX3" fmla="*/ 2588400 w 2588400"/>
              <a:gd name="connsiteY3" fmla="*/ 311371 h 654166"/>
              <a:gd name="connsiteX4" fmla="*/ 2245605 w 2588400"/>
              <a:gd name="connsiteY4" fmla="*/ 654166 h 654166"/>
              <a:gd name="connsiteX5" fmla="*/ 488697 w 2588400"/>
              <a:gd name="connsiteY5" fmla="*/ 654166 h 654166"/>
              <a:gd name="connsiteX6" fmla="*/ 342795 w 2588400"/>
              <a:gd name="connsiteY6" fmla="*/ 654166 h 654166"/>
              <a:gd name="connsiteX7" fmla="*/ 0 w 2588400"/>
              <a:gd name="connsiteY7" fmla="*/ 654166 h 654166"/>
              <a:gd name="connsiteX8" fmla="*/ 0 w 2588400"/>
              <a:gd name="connsiteY8" fmla="*/ 311371 h 654166"/>
              <a:gd name="connsiteX9" fmla="*/ 0 w 2588400"/>
              <a:gd name="connsiteY9" fmla="*/ 165469 h 654166"/>
              <a:gd name="connsiteX10" fmla="*/ 0 w 2588400"/>
              <a:gd name="connsiteY10" fmla="*/ 52063 h 654166"/>
              <a:gd name="connsiteX11" fmla="*/ 0 w 2588400"/>
              <a:gd name="connsiteY11" fmla="*/ 0 h 65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8400" h="654166">
                <a:moveTo>
                  <a:pt x="0" y="0"/>
                </a:moveTo>
                <a:lnTo>
                  <a:pt x="2588400" y="0"/>
                </a:lnTo>
                <a:lnTo>
                  <a:pt x="2588400" y="52063"/>
                </a:lnTo>
                <a:lnTo>
                  <a:pt x="2588400" y="311371"/>
                </a:lnTo>
                <a:cubicBezTo>
                  <a:pt x="2588400" y="500691"/>
                  <a:pt x="2434925" y="654166"/>
                  <a:pt x="2245605" y="654166"/>
                </a:cubicBezTo>
                <a:lnTo>
                  <a:pt x="488697" y="654166"/>
                </a:lnTo>
                <a:lnTo>
                  <a:pt x="342795" y="654166"/>
                </a:lnTo>
                <a:lnTo>
                  <a:pt x="0" y="654166"/>
                </a:lnTo>
                <a:lnTo>
                  <a:pt x="0" y="311371"/>
                </a:lnTo>
                <a:lnTo>
                  <a:pt x="0" y="165469"/>
                </a:lnTo>
                <a:lnTo>
                  <a:pt x="0" y="52063"/>
                </a:lnTo>
                <a:lnTo>
                  <a:pt x="0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7" name="Gruppieren 306">
            <a:extLst>
              <a:ext uri="{FF2B5EF4-FFF2-40B4-BE49-F238E27FC236}">
                <a16:creationId xmlns:a16="http://schemas.microsoft.com/office/drawing/2014/main" id="{E19C7EAF-10B0-6C9D-5DF9-F4F89A497CA4}"/>
              </a:ext>
            </a:extLst>
          </p:cNvPr>
          <p:cNvGrpSpPr/>
          <p:nvPr/>
        </p:nvGrpSpPr>
        <p:grpSpPr>
          <a:xfrm>
            <a:off x="4799972" y="1873294"/>
            <a:ext cx="2592057" cy="654165"/>
            <a:chOff x="4790802" y="1873294"/>
            <a:chExt cx="2592057" cy="654165"/>
          </a:xfrm>
        </p:grpSpPr>
        <p:sp>
          <p:nvSpPr>
            <p:cNvPr id="308" name="Ebene01_01">
              <a:extLst>
                <a:ext uri="{FF2B5EF4-FFF2-40B4-BE49-F238E27FC236}">
                  <a16:creationId xmlns:a16="http://schemas.microsoft.com/office/drawing/2014/main" id="{49614AF0-BEB9-0396-7F0E-3FD70EFE8CD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90802" y="1873294"/>
              <a:ext cx="25920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7200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09" name="Verantwortlich_01_01">
              <a:extLst>
                <a:ext uri="{FF2B5EF4-FFF2-40B4-BE49-F238E27FC236}">
                  <a16:creationId xmlns:a16="http://schemas.microsoft.com/office/drawing/2014/main" id="{F4430845-C52B-CDE5-240D-908C011969BB}"/>
                </a:ext>
              </a:extLst>
            </p:cNvPr>
            <p:cNvSpPr txBox="1">
              <a:spLocks/>
            </p:cNvSpPr>
            <p:nvPr/>
          </p:nvSpPr>
          <p:spPr>
            <a:xfrm>
              <a:off x="4790802" y="2197387"/>
              <a:ext cx="2592000" cy="330072"/>
            </a:xfrm>
            <a:prstGeom prst="rect">
              <a:avLst/>
            </a:prstGeom>
            <a:noFill/>
          </p:spPr>
          <p:txBody>
            <a:bodyPr vert="horz" lIns="72000" tIns="72000" rIns="72000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10" name="Verantwortlich_01_01">
              <a:extLst>
                <a:ext uri="{FF2B5EF4-FFF2-40B4-BE49-F238E27FC236}">
                  <a16:creationId xmlns:a16="http://schemas.microsoft.com/office/drawing/2014/main" id="{D16C6E38-56A5-D53D-BC9C-52DD1D4FB5F5}"/>
                </a:ext>
              </a:extLst>
            </p:cNvPr>
            <p:cNvSpPr txBox="1">
              <a:spLocks/>
            </p:cNvSpPr>
            <p:nvPr/>
          </p:nvSpPr>
          <p:spPr>
            <a:xfrm>
              <a:off x="6036459" y="2197387"/>
              <a:ext cx="1346400" cy="330072"/>
            </a:xfrm>
            <a:prstGeom prst="rect">
              <a:avLst/>
            </a:prstGeom>
            <a:noFill/>
          </p:spPr>
          <p:txBody>
            <a:bodyPr vert="horz" wrap="square" lIns="72000" tIns="72000" rIns="251999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11" name="Ebene01_01">
              <a:extLst>
                <a:ext uri="{FF2B5EF4-FFF2-40B4-BE49-F238E27FC236}">
                  <a16:creationId xmlns:a16="http://schemas.microsoft.com/office/drawing/2014/main" id="{5F9FD690-61E5-E6D3-8ED2-F44B2E0A9AC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36459" y="1873294"/>
              <a:ext cx="13464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251999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12" name="Gruppieren 311">
            <a:extLst>
              <a:ext uri="{FF2B5EF4-FFF2-40B4-BE49-F238E27FC236}">
                <a16:creationId xmlns:a16="http://schemas.microsoft.com/office/drawing/2014/main" id="{8707DE00-CE8F-5147-3A05-66D6F6568E75}"/>
              </a:ext>
            </a:extLst>
          </p:cNvPr>
          <p:cNvGrpSpPr/>
          <p:nvPr/>
        </p:nvGrpSpPr>
        <p:grpSpPr>
          <a:xfrm>
            <a:off x="621007" y="2874094"/>
            <a:ext cx="2592057" cy="654165"/>
            <a:chOff x="4790802" y="1873294"/>
            <a:chExt cx="2592057" cy="654165"/>
          </a:xfrm>
        </p:grpSpPr>
        <p:sp>
          <p:nvSpPr>
            <p:cNvPr id="313" name="Ebene01_01">
              <a:extLst>
                <a:ext uri="{FF2B5EF4-FFF2-40B4-BE49-F238E27FC236}">
                  <a16:creationId xmlns:a16="http://schemas.microsoft.com/office/drawing/2014/main" id="{2AC78E34-2945-900A-624E-B247E1D10C0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90802" y="1873294"/>
              <a:ext cx="25920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7200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14" name="Verantwortlich_01_01">
              <a:extLst>
                <a:ext uri="{FF2B5EF4-FFF2-40B4-BE49-F238E27FC236}">
                  <a16:creationId xmlns:a16="http://schemas.microsoft.com/office/drawing/2014/main" id="{065C8BC8-1134-2F31-2E1E-E64C67CB8202}"/>
                </a:ext>
              </a:extLst>
            </p:cNvPr>
            <p:cNvSpPr txBox="1">
              <a:spLocks/>
            </p:cNvSpPr>
            <p:nvPr/>
          </p:nvSpPr>
          <p:spPr>
            <a:xfrm>
              <a:off x="4790802" y="2197387"/>
              <a:ext cx="2592000" cy="330072"/>
            </a:xfrm>
            <a:prstGeom prst="rect">
              <a:avLst/>
            </a:prstGeom>
            <a:noFill/>
          </p:spPr>
          <p:txBody>
            <a:bodyPr vert="horz" lIns="72000" tIns="72000" rIns="72000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15" name="Verantwortlich_01_01">
              <a:extLst>
                <a:ext uri="{FF2B5EF4-FFF2-40B4-BE49-F238E27FC236}">
                  <a16:creationId xmlns:a16="http://schemas.microsoft.com/office/drawing/2014/main" id="{163DBA76-E25C-275E-D7FA-C2C1964F5A6E}"/>
                </a:ext>
              </a:extLst>
            </p:cNvPr>
            <p:cNvSpPr txBox="1">
              <a:spLocks/>
            </p:cNvSpPr>
            <p:nvPr/>
          </p:nvSpPr>
          <p:spPr>
            <a:xfrm>
              <a:off x="6036459" y="2197387"/>
              <a:ext cx="1346400" cy="330072"/>
            </a:xfrm>
            <a:prstGeom prst="rect">
              <a:avLst/>
            </a:prstGeom>
            <a:noFill/>
          </p:spPr>
          <p:txBody>
            <a:bodyPr vert="horz" wrap="square" lIns="72000" tIns="72000" rIns="251999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16" name="Ebene01_01">
              <a:extLst>
                <a:ext uri="{FF2B5EF4-FFF2-40B4-BE49-F238E27FC236}">
                  <a16:creationId xmlns:a16="http://schemas.microsoft.com/office/drawing/2014/main" id="{B63574DA-76F2-6164-D2BB-95281B1C28D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36459" y="1873294"/>
              <a:ext cx="13464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251999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17" name="Gruppieren 316">
            <a:extLst>
              <a:ext uri="{FF2B5EF4-FFF2-40B4-BE49-F238E27FC236}">
                <a16:creationId xmlns:a16="http://schemas.microsoft.com/office/drawing/2014/main" id="{BF55DBC6-EB58-5CF9-A4D7-991D83FE6F38}"/>
              </a:ext>
            </a:extLst>
          </p:cNvPr>
          <p:cNvGrpSpPr/>
          <p:nvPr/>
        </p:nvGrpSpPr>
        <p:grpSpPr>
          <a:xfrm>
            <a:off x="3409524" y="2874094"/>
            <a:ext cx="2592057" cy="654165"/>
            <a:chOff x="4790802" y="1873294"/>
            <a:chExt cx="2592057" cy="654165"/>
          </a:xfrm>
        </p:grpSpPr>
        <p:sp>
          <p:nvSpPr>
            <p:cNvPr id="318" name="Ebene01_01">
              <a:extLst>
                <a:ext uri="{FF2B5EF4-FFF2-40B4-BE49-F238E27FC236}">
                  <a16:creationId xmlns:a16="http://schemas.microsoft.com/office/drawing/2014/main" id="{290A69B7-62CF-F49F-A8AD-44B95DD1118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90802" y="1873294"/>
              <a:ext cx="25920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7200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19" name="Verantwortlich_01_01">
              <a:extLst>
                <a:ext uri="{FF2B5EF4-FFF2-40B4-BE49-F238E27FC236}">
                  <a16:creationId xmlns:a16="http://schemas.microsoft.com/office/drawing/2014/main" id="{24C039CA-ED2D-7F1C-58F5-176EA7558976}"/>
                </a:ext>
              </a:extLst>
            </p:cNvPr>
            <p:cNvSpPr txBox="1">
              <a:spLocks/>
            </p:cNvSpPr>
            <p:nvPr/>
          </p:nvSpPr>
          <p:spPr>
            <a:xfrm>
              <a:off x="4790802" y="2197387"/>
              <a:ext cx="2592000" cy="330072"/>
            </a:xfrm>
            <a:prstGeom prst="rect">
              <a:avLst/>
            </a:prstGeom>
            <a:noFill/>
          </p:spPr>
          <p:txBody>
            <a:bodyPr vert="horz" lIns="72000" tIns="72000" rIns="72000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20" name="Verantwortlich_01_01">
              <a:extLst>
                <a:ext uri="{FF2B5EF4-FFF2-40B4-BE49-F238E27FC236}">
                  <a16:creationId xmlns:a16="http://schemas.microsoft.com/office/drawing/2014/main" id="{947CABD7-C9A7-08CF-1CD8-8E7B20AF11B5}"/>
                </a:ext>
              </a:extLst>
            </p:cNvPr>
            <p:cNvSpPr txBox="1">
              <a:spLocks/>
            </p:cNvSpPr>
            <p:nvPr/>
          </p:nvSpPr>
          <p:spPr>
            <a:xfrm>
              <a:off x="6036459" y="2197387"/>
              <a:ext cx="1346400" cy="330072"/>
            </a:xfrm>
            <a:prstGeom prst="rect">
              <a:avLst/>
            </a:prstGeom>
            <a:noFill/>
          </p:spPr>
          <p:txBody>
            <a:bodyPr vert="horz" wrap="square" lIns="72000" tIns="72000" rIns="251999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21" name="Ebene01_01">
              <a:extLst>
                <a:ext uri="{FF2B5EF4-FFF2-40B4-BE49-F238E27FC236}">
                  <a16:creationId xmlns:a16="http://schemas.microsoft.com/office/drawing/2014/main" id="{0BABA5AB-DC61-AEFE-F609-5DFD66AF752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36459" y="1873294"/>
              <a:ext cx="13464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251999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22" name="Gruppieren 321">
            <a:extLst>
              <a:ext uri="{FF2B5EF4-FFF2-40B4-BE49-F238E27FC236}">
                <a16:creationId xmlns:a16="http://schemas.microsoft.com/office/drawing/2014/main" id="{5B565ABD-2CAC-6168-9B44-F275CEEFC4D1}"/>
              </a:ext>
            </a:extLst>
          </p:cNvPr>
          <p:cNvGrpSpPr/>
          <p:nvPr/>
        </p:nvGrpSpPr>
        <p:grpSpPr>
          <a:xfrm>
            <a:off x="6193497" y="2874094"/>
            <a:ext cx="2592057" cy="654165"/>
            <a:chOff x="4790802" y="1873294"/>
            <a:chExt cx="2592057" cy="654165"/>
          </a:xfrm>
        </p:grpSpPr>
        <p:sp>
          <p:nvSpPr>
            <p:cNvPr id="323" name="Ebene01_01">
              <a:extLst>
                <a:ext uri="{FF2B5EF4-FFF2-40B4-BE49-F238E27FC236}">
                  <a16:creationId xmlns:a16="http://schemas.microsoft.com/office/drawing/2014/main" id="{E2A9547C-3853-3074-603E-49C8A1E7A76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90802" y="1873294"/>
              <a:ext cx="25920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7200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24" name="Verantwortlich_01_01">
              <a:extLst>
                <a:ext uri="{FF2B5EF4-FFF2-40B4-BE49-F238E27FC236}">
                  <a16:creationId xmlns:a16="http://schemas.microsoft.com/office/drawing/2014/main" id="{50CF4601-2B12-6FF5-7700-CCB3D99FA317}"/>
                </a:ext>
              </a:extLst>
            </p:cNvPr>
            <p:cNvSpPr txBox="1">
              <a:spLocks/>
            </p:cNvSpPr>
            <p:nvPr/>
          </p:nvSpPr>
          <p:spPr>
            <a:xfrm>
              <a:off x="4790802" y="2197387"/>
              <a:ext cx="2592000" cy="330072"/>
            </a:xfrm>
            <a:prstGeom prst="rect">
              <a:avLst/>
            </a:prstGeom>
            <a:noFill/>
          </p:spPr>
          <p:txBody>
            <a:bodyPr vert="horz" lIns="72000" tIns="72000" rIns="72000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25" name="Verantwortlich_01_01">
              <a:extLst>
                <a:ext uri="{FF2B5EF4-FFF2-40B4-BE49-F238E27FC236}">
                  <a16:creationId xmlns:a16="http://schemas.microsoft.com/office/drawing/2014/main" id="{A77EC9EA-7ED2-D7AA-63EA-C773E9AD2AF7}"/>
                </a:ext>
              </a:extLst>
            </p:cNvPr>
            <p:cNvSpPr txBox="1">
              <a:spLocks/>
            </p:cNvSpPr>
            <p:nvPr/>
          </p:nvSpPr>
          <p:spPr>
            <a:xfrm>
              <a:off x="6036459" y="2197387"/>
              <a:ext cx="1346400" cy="330072"/>
            </a:xfrm>
            <a:prstGeom prst="rect">
              <a:avLst/>
            </a:prstGeom>
            <a:noFill/>
          </p:spPr>
          <p:txBody>
            <a:bodyPr vert="horz" wrap="square" lIns="72000" tIns="72000" rIns="251999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26" name="Ebene01_01">
              <a:extLst>
                <a:ext uri="{FF2B5EF4-FFF2-40B4-BE49-F238E27FC236}">
                  <a16:creationId xmlns:a16="http://schemas.microsoft.com/office/drawing/2014/main" id="{6CA77261-0287-9802-D790-86FB4DD89FC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36459" y="1873294"/>
              <a:ext cx="13464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251999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27" name="Gruppieren 326">
            <a:extLst>
              <a:ext uri="{FF2B5EF4-FFF2-40B4-BE49-F238E27FC236}">
                <a16:creationId xmlns:a16="http://schemas.microsoft.com/office/drawing/2014/main" id="{2701CB0D-2679-3DE5-51B2-C112EA2AB5EE}"/>
              </a:ext>
            </a:extLst>
          </p:cNvPr>
          <p:cNvGrpSpPr/>
          <p:nvPr/>
        </p:nvGrpSpPr>
        <p:grpSpPr>
          <a:xfrm>
            <a:off x="8978414" y="2874094"/>
            <a:ext cx="2592057" cy="654165"/>
            <a:chOff x="4790802" y="1873294"/>
            <a:chExt cx="2592057" cy="654165"/>
          </a:xfrm>
        </p:grpSpPr>
        <p:sp>
          <p:nvSpPr>
            <p:cNvPr id="328" name="Ebene01_01">
              <a:extLst>
                <a:ext uri="{FF2B5EF4-FFF2-40B4-BE49-F238E27FC236}">
                  <a16:creationId xmlns:a16="http://schemas.microsoft.com/office/drawing/2014/main" id="{105F0880-D9A1-B923-481A-82B906B5F1C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90802" y="1873294"/>
              <a:ext cx="25920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7200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29" name="Verantwortlich_01_01">
              <a:extLst>
                <a:ext uri="{FF2B5EF4-FFF2-40B4-BE49-F238E27FC236}">
                  <a16:creationId xmlns:a16="http://schemas.microsoft.com/office/drawing/2014/main" id="{718E533F-587D-89EC-343D-27417E1799EE}"/>
                </a:ext>
              </a:extLst>
            </p:cNvPr>
            <p:cNvSpPr txBox="1">
              <a:spLocks/>
            </p:cNvSpPr>
            <p:nvPr/>
          </p:nvSpPr>
          <p:spPr>
            <a:xfrm>
              <a:off x="4790802" y="2197387"/>
              <a:ext cx="2592000" cy="330072"/>
            </a:xfrm>
            <a:prstGeom prst="rect">
              <a:avLst/>
            </a:prstGeom>
            <a:noFill/>
          </p:spPr>
          <p:txBody>
            <a:bodyPr vert="horz" lIns="72000" tIns="72000" rIns="72000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30" name="Verantwortlich_01_01">
              <a:extLst>
                <a:ext uri="{FF2B5EF4-FFF2-40B4-BE49-F238E27FC236}">
                  <a16:creationId xmlns:a16="http://schemas.microsoft.com/office/drawing/2014/main" id="{61DE5AE7-5FBF-6848-6228-39ECF53B91AF}"/>
                </a:ext>
              </a:extLst>
            </p:cNvPr>
            <p:cNvSpPr txBox="1">
              <a:spLocks/>
            </p:cNvSpPr>
            <p:nvPr/>
          </p:nvSpPr>
          <p:spPr>
            <a:xfrm>
              <a:off x="6036459" y="2197387"/>
              <a:ext cx="1346400" cy="330072"/>
            </a:xfrm>
            <a:prstGeom prst="rect">
              <a:avLst/>
            </a:prstGeom>
            <a:noFill/>
          </p:spPr>
          <p:txBody>
            <a:bodyPr vert="horz" wrap="square" lIns="72000" tIns="72000" rIns="251999" bIns="72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31" name="Ebene01_01">
              <a:extLst>
                <a:ext uri="{FF2B5EF4-FFF2-40B4-BE49-F238E27FC236}">
                  <a16:creationId xmlns:a16="http://schemas.microsoft.com/office/drawing/2014/main" id="{4D5D2FB5-13B9-54C1-265C-67CCF338679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36459" y="1873294"/>
              <a:ext cx="1346400" cy="360850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lIns="72000" tIns="72000" rIns="251999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32" name="Gruppieren 331">
            <a:extLst>
              <a:ext uri="{FF2B5EF4-FFF2-40B4-BE49-F238E27FC236}">
                <a16:creationId xmlns:a16="http://schemas.microsoft.com/office/drawing/2014/main" id="{A49CABCD-650F-0A42-753E-AC2B4FCEC807}"/>
              </a:ext>
            </a:extLst>
          </p:cNvPr>
          <p:cNvGrpSpPr/>
          <p:nvPr/>
        </p:nvGrpSpPr>
        <p:grpSpPr>
          <a:xfrm>
            <a:off x="941811" y="3706908"/>
            <a:ext cx="1951199" cy="518400"/>
            <a:chOff x="941811" y="3706908"/>
            <a:chExt cx="1951199" cy="518400"/>
          </a:xfrm>
        </p:grpSpPr>
        <p:sp>
          <p:nvSpPr>
            <p:cNvPr id="333" name="Ebene01_01">
              <a:extLst>
                <a:ext uri="{FF2B5EF4-FFF2-40B4-BE49-F238E27FC236}">
                  <a16:creationId xmlns:a16="http://schemas.microsoft.com/office/drawing/2014/main" id="{1B932340-5C1A-0FC1-32C6-E5347E557DB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1811" y="37069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34" name="Verantwortlich_01_01">
              <a:extLst>
                <a:ext uri="{FF2B5EF4-FFF2-40B4-BE49-F238E27FC236}">
                  <a16:creationId xmlns:a16="http://schemas.microsoft.com/office/drawing/2014/main" id="{A58BFFB0-B5B2-3EBD-7D53-2E25DB0A03F5}"/>
                </a:ext>
              </a:extLst>
            </p:cNvPr>
            <p:cNvSpPr txBox="1">
              <a:spLocks/>
            </p:cNvSpPr>
            <p:nvPr/>
          </p:nvSpPr>
          <p:spPr>
            <a:xfrm>
              <a:off x="941811" y="39679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35" name="Verantwortlich_01_01">
              <a:extLst>
                <a:ext uri="{FF2B5EF4-FFF2-40B4-BE49-F238E27FC236}">
                  <a16:creationId xmlns:a16="http://schemas.microsoft.com/office/drawing/2014/main" id="{BD0EAFF2-DD79-6941-A737-B925CD149EF0}"/>
                </a:ext>
              </a:extLst>
            </p:cNvPr>
            <p:cNvSpPr txBox="1">
              <a:spLocks/>
            </p:cNvSpPr>
            <p:nvPr/>
          </p:nvSpPr>
          <p:spPr>
            <a:xfrm>
              <a:off x="2475267" y="39679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36" name="Ebene01_01">
              <a:extLst>
                <a:ext uri="{FF2B5EF4-FFF2-40B4-BE49-F238E27FC236}">
                  <a16:creationId xmlns:a16="http://schemas.microsoft.com/office/drawing/2014/main" id="{948FA725-3D93-561F-9B43-8E0BF7B7D5A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5271" y="37069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37" name="Gruppieren 336">
            <a:extLst>
              <a:ext uri="{FF2B5EF4-FFF2-40B4-BE49-F238E27FC236}">
                <a16:creationId xmlns:a16="http://schemas.microsoft.com/office/drawing/2014/main" id="{18C0239C-02C1-C8B0-6C6D-CAA1292E2E1E}"/>
              </a:ext>
            </a:extLst>
          </p:cNvPr>
          <p:cNvGrpSpPr/>
          <p:nvPr/>
        </p:nvGrpSpPr>
        <p:grpSpPr>
          <a:xfrm>
            <a:off x="941811" y="4324263"/>
            <a:ext cx="1951199" cy="518400"/>
            <a:chOff x="1094211" y="3859308"/>
            <a:chExt cx="1951199" cy="518400"/>
          </a:xfrm>
        </p:grpSpPr>
        <p:sp>
          <p:nvSpPr>
            <p:cNvPr id="338" name="Ebene01_01">
              <a:extLst>
                <a:ext uri="{FF2B5EF4-FFF2-40B4-BE49-F238E27FC236}">
                  <a16:creationId xmlns:a16="http://schemas.microsoft.com/office/drawing/2014/main" id="{1611AC7A-5D05-2C9A-6CD3-AAAC897421F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39" name="Verantwortlich_01_01">
              <a:extLst>
                <a:ext uri="{FF2B5EF4-FFF2-40B4-BE49-F238E27FC236}">
                  <a16:creationId xmlns:a16="http://schemas.microsoft.com/office/drawing/2014/main" id="{3482771D-7C55-EC7D-64F2-7358AD022CCC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40" name="Verantwortlich_01_01">
              <a:extLst>
                <a:ext uri="{FF2B5EF4-FFF2-40B4-BE49-F238E27FC236}">
                  <a16:creationId xmlns:a16="http://schemas.microsoft.com/office/drawing/2014/main" id="{0A0F3844-FCDA-2454-EBDC-7272405BC985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41" name="Ebene01_01">
              <a:extLst>
                <a:ext uri="{FF2B5EF4-FFF2-40B4-BE49-F238E27FC236}">
                  <a16:creationId xmlns:a16="http://schemas.microsoft.com/office/drawing/2014/main" id="{4351869E-76FD-A0BF-6046-F56CB811C75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42" name="Gruppieren 341">
            <a:extLst>
              <a:ext uri="{FF2B5EF4-FFF2-40B4-BE49-F238E27FC236}">
                <a16:creationId xmlns:a16="http://schemas.microsoft.com/office/drawing/2014/main" id="{B6889887-FFE7-2B7B-1797-B7AAA77EC8A0}"/>
              </a:ext>
            </a:extLst>
          </p:cNvPr>
          <p:cNvGrpSpPr/>
          <p:nvPr/>
        </p:nvGrpSpPr>
        <p:grpSpPr>
          <a:xfrm>
            <a:off x="941811" y="4941618"/>
            <a:ext cx="1951199" cy="518400"/>
            <a:chOff x="1094211" y="3859308"/>
            <a:chExt cx="1951199" cy="518400"/>
          </a:xfrm>
        </p:grpSpPr>
        <p:sp>
          <p:nvSpPr>
            <p:cNvPr id="343" name="Ebene01_01">
              <a:extLst>
                <a:ext uri="{FF2B5EF4-FFF2-40B4-BE49-F238E27FC236}">
                  <a16:creationId xmlns:a16="http://schemas.microsoft.com/office/drawing/2014/main" id="{7216E0F0-0602-1609-3C8D-1771BCC4AB6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44" name="Verantwortlich_01_01">
              <a:extLst>
                <a:ext uri="{FF2B5EF4-FFF2-40B4-BE49-F238E27FC236}">
                  <a16:creationId xmlns:a16="http://schemas.microsoft.com/office/drawing/2014/main" id="{E4E62B8A-CCCF-27FA-E49E-E9A7A4C300DC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45" name="Verantwortlich_01_01">
              <a:extLst>
                <a:ext uri="{FF2B5EF4-FFF2-40B4-BE49-F238E27FC236}">
                  <a16:creationId xmlns:a16="http://schemas.microsoft.com/office/drawing/2014/main" id="{EBF84734-093E-4168-4191-D47EE7A0B63C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46" name="Ebene01_01">
              <a:extLst>
                <a:ext uri="{FF2B5EF4-FFF2-40B4-BE49-F238E27FC236}">
                  <a16:creationId xmlns:a16="http://schemas.microsoft.com/office/drawing/2014/main" id="{FEDEEE50-7F44-A579-2F12-0A1572E83D9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47" name="Gruppieren 346">
            <a:extLst>
              <a:ext uri="{FF2B5EF4-FFF2-40B4-BE49-F238E27FC236}">
                <a16:creationId xmlns:a16="http://schemas.microsoft.com/office/drawing/2014/main" id="{1A17E6C3-E855-9E1D-CC0A-8D3FB1758609}"/>
              </a:ext>
            </a:extLst>
          </p:cNvPr>
          <p:cNvGrpSpPr/>
          <p:nvPr/>
        </p:nvGrpSpPr>
        <p:grpSpPr>
          <a:xfrm>
            <a:off x="941811" y="5558972"/>
            <a:ext cx="1951199" cy="518400"/>
            <a:chOff x="1094211" y="3859308"/>
            <a:chExt cx="1951199" cy="518400"/>
          </a:xfrm>
        </p:grpSpPr>
        <p:sp>
          <p:nvSpPr>
            <p:cNvPr id="348" name="Ebene01_01">
              <a:extLst>
                <a:ext uri="{FF2B5EF4-FFF2-40B4-BE49-F238E27FC236}">
                  <a16:creationId xmlns:a16="http://schemas.microsoft.com/office/drawing/2014/main" id="{E207C4D7-FCED-D333-92F6-16888FF1130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49" name="Verantwortlich_01_01">
              <a:extLst>
                <a:ext uri="{FF2B5EF4-FFF2-40B4-BE49-F238E27FC236}">
                  <a16:creationId xmlns:a16="http://schemas.microsoft.com/office/drawing/2014/main" id="{1D734447-8CAE-AB26-B723-892E17C71BB2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50" name="Verantwortlich_01_01">
              <a:extLst>
                <a:ext uri="{FF2B5EF4-FFF2-40B4-BE49-F238E27FC236}">
                  <a16:creationId xmlns:a16="http://schemas.microsoft.com/office/drawing/2014/main" id="{FA1FBADE-723E-7F22-C676-017C92299FE9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51" name="Ebene01_01">
              <a:extLst>
                <a:ext uri="{FF2B5EF4-FFF2-40B4-BE49-F238E27FC236}">
                  <a16:creationId xmlns:a16="http://schemas.microsoft.com/office/drawing/2014/main" id="{E4605AC0-FE49-8610-1253-D480B5D8085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52" name="Gruppieren 351">
            <a:extLst>
              <a:ext uri="{FF2B5EF4-FFF2-40B4-BE49-F238E27FC236}">
                <a16:creationId xmlns:a16="http://schemas.microsoft.com/office/drawing/2014/main" id="{23D02D12-F86E-8D7E-ADB9-DC4C3A2C421C}"/>
              </a:ext>
            </a:extLst>
          </p:cNvPr>
          <p:cNvGrpSpPr/>
          <p:nvPr/>
        </p:nvGrpSpPr>
        <p:grpSpPr>
          <a:xfrm>
            <a:off x="3726729" y="3706908"/>
            <a:ext cx="1951199" cy="518400"/>
            <a:chOff x="941811" y="3706908"/>
            <a:chExt cx="1951199" cy="518400"/>
          </a:xfrm>
        </p:grpSpPr>
        <p:sp>
          <p:nvSpPr>
            <p:cNvPr id="353" name="Ebene01_01">
              <a:extLst>
                <a:ext uri="{FF2B5EF4-FFF2-40B4-BE49-F238E27FC236}">
                  <a16:creationId xmlns:a16="http://schemas.microsoft.com/office/drawing/2014/main" id="{27913D9A-7906-F2B6-0A56-009A7CE3BD6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1811" y="37069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54" name="Verantwortlich_01_01">
              <a:extLst>
                <a:ext uri="{FF2B5EF4-FFF2-40B4-BE49-F238E27FC236}">
                  <a16:creationId xmlns:a16="http://schemas.microsoft.com/office/drawing/2014/main" id="{4602E8BE-D153-520E-C828-83EBBA3BD6ED}"/>
                </a:ext>
              </a:extLst>
            </p:cNvPr>
            <p:cNvSpPr txBox="1">
              <a:spLocks/>
            </p:cNvSpPr>
            <p:nvPr/>
          </p:nvSpPr>
          <p:spPr>
            <a:xfrm>
              <a:off x="941811" y="39679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55" name="Verantwortlich_01_01">
              <a:extLst>
                <a:ext uri="{FF2B5EF4-FFF2-40B4-BE49-F238E27FC236}">
                  <a16:creationId xmlns:a16="http://schemas.microsoft.com/office/drawing/2014/main" id="{887DC95E-AE9F-78DD-4F55-05A67888500C}"/>
                </a:ext>
              </a:extLst>
            </p:cNvPr>
            <p:cNvSpPr txBox="1">
              <a:spLocks/>
            </p:cNvSpPr>
            <p:nvPr/>
          </p:nvSpPr>
          <p:spPr>
            <a:xfrm>
              <a:off x="2475267" y="39679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56" name="Ebene01_01">
              <a:extLst>
                <a:ext uri="{FF2B5EF4-FFF2-40B4-BE49-F238E27FC236}">
                  <a16:creationId xmlns:a16="http://schemas.microsoft.com/office/drawing/2014/main" id="{C45579B7-5124-24BC-3E50-C0659049E04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5271" y="37069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57" name="Gruppieren 356">
            <a:extLst>
              <a:ext uri="{FF2B5EF4-FFF2-40B4-BE49-F238E27FC236}">
                <a16:creationId xmlns:a16="http://schemas.microsoft.com/office/drawing/2014/main" id="{62F39ED9-4C48-76E1-0E57-6F3D8A3E2A9A}"/>
              </a:ext>
            </a:extLst>
          </p:cNvPr>
          <p:cNvGrpSpPr/>
          <p:nvPr/>
        </p:nvGrpSpPr>
        <p:grpSpPr>
          <a:xfrm>
            <a:off x="3726729" y="4324263"/>
            <a:ext cx="1951199" cy="518400"/>
            <a:chOff x="1094211" y="3859308"/>
            <a:chExt cx="1951199" cy="518400"/>
          </a:xfrm>
        </p:grpSpPr>
        <p:sp>
          <p:nvSpPr>
            <p:cNvPr id="358" name="Ebene01_01">
              <a:extLst>
                <a:ext uri="{FF2B5EF4-FFF2-40B4-BE49-F238E27FC236}">
                  <a16:creationId xmlns:a16="http://schemas.microsoft.com/office/drawing/2014/main" id="{21C5D4A0-24BA-FFAE-FB3F-6AEACD61CA6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59" name="Verantwortlich_01_01">
              <a:extLst>
                <a:ext uri="{FF2B5EF4-FFF2-40B4-BE49-F238E27FC236}">
                  <a16:creationId xmlns:a16="http://schemas.microsoft.com/office/drawing/2014/main" id="{7589E63F-11AD-7B5F-7CE9-9FF1326F1EC3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60" name="Verantwortlich_01_01">
              <a:extLst>
                <a:ext uri="{FF2B5EF4-FFF2-40B4-BE49-F238E27FC236}">
                  <a16:creationId xmlns:a16="http://schemas.microsoft.com/office/drawing/2014/main" id="{8F6EE8E1-562E-1896-E7D9-01D8E7A3A6B4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61" name="Ebene01_01">
              <a:extLst>
                <a:ext uri="{FF2B5EF4-FFF2-40B4-BE49-F238E27FC236}">
                  <a16:creationId xmlns:a16="http://schemas.microsoft.com/office/drawing/2014/main" id="{88C9B162-7A67-208A-B99A-1B180D7EA01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62" name="Gruppieren 361">
            <a:extLst>
              <a:ext uri="{FF2B5EF4-FFF2-40B4-BE49-F238E27FC236}">
                <a16:creationId xmlns:a16="http://schemas.microsoft.com/office/drawing/2014/main" id="{6FB0D334-A32F-23F2-7331-EDA92D444967}"/>
              </a:ext>
            </a:extLst>
          </p:cNvPr>
          <p:cNvGrpSpPr/>
          <p:nvPr/>
        </p:nvGrpSpPr>
        <p:grpSpPr>
          <a:xfrm>
            <a:off x="3726729" y="4941618"/>
            <a:ext cx="1951199" cy="518400"/>
            <a:chOff x="1094211" y="3859308"/>
            <a:chExt cx="1951199" cy="518400"/>
          </a:xfrm>
        </p:grpSpPr>
        <p:sp>
          <p:nvSpPr>
            <p:cNvPr id="363" name="Ebene01_01">
              <a:extLst>
                <a:ext uri="{FF2B5EF4-FFF2-40B4-BE49-F238E27FC236}">
                  <a16:creationId xmlns:a16="http://schemas.microsoft.com/office/drawing/2014/main" id="{756A53FB-9F69-FE97-EAAA-24D04FEFFE0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64" name="Verantwortlich_01_01">
              <a:extLst>
                <a:ext uri="{FF2B5EF4-FFF2-40B4-BE49-F238E27FC236}">
                  <a16:creationId xmlns:a16="http://schemas.microsoft.com/office/drawing/2014/main" id="{D00DF482-962A-F5C1-B492-77267A764BCA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65" name="Verantwortlich_01_01">
              <a:extLst>
                <a:ext uri="{FF2B5EF4-FFF2-40B4-BE49-F238E27FC236}">
                  <a16:creationId xmlns:a16="http://schemas.microsoft.com/office/drawing/2014/main" id="{B67FB1B4-513E-A8D8-64A7-CAD518FE2FDA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66" name="Ebene01_01">
              <a:extLst>
                <a:ext uri="{FF2B5EF4-FFF2-40B4-BE49-F238E27FC236}">
                  <a16:creationId xmlns:a16="http://schemas.microsoft.com/office/drawing/2014/main" id="{FFCB3E2F-DEEB-13E3-85D2-009F46B3B2E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AA7FFF8E-51AD-3EE6-F7C5-653B40A2B3AD}"/>
              </a:ext>
            </a:extLst>
          </p:cNvPr>
          <p:cNvGrpSpPr/>
          <p:nvPr/>
        </p:nvGrpSpPr>
        <p:grpSpPr>
          <a:xfrm>
            <a:off x="3726729" y="5558972"/>
            <a:ext cx="1951199" cy="518400"/>
            <a:chOff x="1094211" y="3859308"/>
            <a:chExt cx="1951199" cy="518400"/>
          </a:xfrm>
        </p:grpSpPr>
        <p:sp>
          <p:nvSpPr>
            <p:cNvPr id="368" name="Ebene01_01">
              <a:extLst>
                <a:ext uri="{FF2B5EF4-FFF2-40B4-BE49-F238E27FC236}">
                  <a16:creationId xmlns:a16="http://schemas.microsoft.com/office/drawing/2014/main" id="{666D494D-AD95-BE48-2F66-64A66AC2392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69" name="Verantwortlich_01_01">
              <a:extLst>
                <a:ext uri="{FF2B5EF4-FFF2-40B4-BE49-F238E27FC236}">
                  <a16:creationId xmlns:a16="http://schemas.microsoft.com/office/drawing/2014/main" id="{779033BC-11A7-461F-D1A0-F210131075BE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70" name="Verantwortlich_01_01">
              <a:extLst>
                <a:ext uri="{FF2B5EF4-FFF2-40B4-BE49-F238E27FC236}">
                  <a16:creationId xmlns:a16="http://schemas.microsoft.com/office/drawing/2014/main" id="{0ADF84DA-2577-4FF3-E4D8-0D191BD5573D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71" name="Ebene01_01">
              <a:extLst>
                <a:ext uri="{FF2B5EF4-FFF2-40B4-BE49-F238E27FC236}">
                  <a16:creationId xmlns:a16="http://schemas.microsoft.com/office/drawing/2014/main" id="{53EF831E-0EB2-7163-9A1E-FFBD8A60392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72" name="Gruppieren 371">
            <a:extLst>
              <a:ext uri="{FF2B5EF4-FFF2-40B4-BE49-F238E27FC236}">
                <a16:creationId xmlns:a16="http://schemas.microsoft.com/office/drawing/2014/main" id="{E4F5AD0F-D6EE-F60A-7245-408776202AC7}"/>
              </a:ext>
            </a:extLst>
          </p:cNvPr>
          <p:cNvGrpSpPr/>
          <p:nvPr/>
        </p:nvGrpSpPr>
        <p:grpSpPr>
          <a:xfrm>
            <a:off x="6511647" y="3706908"/>
            <a:ext cx="1951199" cy="518400"/>
            <a:chOff x="941811" y="3706908"/>
            <a:chExt cx="1951199" cy="518400"/>
          </a:xfrm>
        </p:grpSpPr>
        <p:sp>
          <p:nvSpPr>
            <p:cNvPr id="373" name="Ebene01_01">
              <a:extLst>
                <a:ext uri="{FF2B5EF4-FFF2-40B4-BE49-F238E27FC236}">
                  <a16:creationId xmlns:a16="http://schemas.microsoft.com/office/drawing/2014/main" id="{4AE5FBB9-BEB3-C5BA-47F8-DB8505DFADF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1811" y="37069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74" name="Verantwortlich_01_01">
              <a:extLst>
                <a:ext uri="{FF2B5EF4-FFF2-40B4-BE49-F238E27FC236}">
                  <a16:creationId xmlns:a16="http://schemas.microsoft.com/office/drawing/2014/main" id="{632DC5EF-3095-0A93-8342-636A01301AA2}"/>
                </a:ext>
              </a:extLst>
            </p:cNvPr>
            <p:cNvSpPr txBox="1">
              <a:spLocks/>
            </p:cNvSpPr>
            <p:nvPr/>
          </p:nvSpPr>
          <p:spPr>
            <a:xfrm>
              <a:off x="941811" y="39679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75" name="Verantwortlich_01_01">
              <a:extLst>
                <a:ext uri="{FF2B5EF4-FFF2-40B4-BE49-F238E27FC236}">
                  <a16:creationId xmlns:a16="http://schemas.microsoft.com/office/drawing/2014/main" id="{46E8F2CB-A76D-72CE-471F-6EBFA93D387F}"/>
                </a:ext>
              </a:extLst>
            </p:cNvPr>
            <p:cNvSpPr txBox="1">
              <a:spLocks/>
            </p:cNvSpPr>
            <p:nvPr/>
          </p:nvSpPr>
          <p:spPr>
            <a:xfrm>
              <a:off x="2475267" y="39679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76" name="Ebene01_01">
              <a:extLst>
                <a:ext uri="{FF2B5EF4-FFF2-40B4-BE49-F238E27FC236}">
                  <a16:creationId xmlns:a16="http://schemas.microsoft.com/office/drawing/2014/main" id="{70D191FC-1167-3F5B-8FB0-1EA689B995A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5271" y="37069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77" name="Gruppieren 376">
            <a:extLst>
              <a:ext uri="{FF2B5EF4-FFF2-40B4-BE49-F238E27FC236}">
                <a16:creationId xmlns:a16="http://schemas.microsoft.com/office/drawing/2014/main" id="{51ECE9FE-1037-83AA-BAE3-5E482D278B9F}"/>
              </a:ext>
            </a:extLst>
          </p:cNvPr>
          <p:cNvGrpSpPr/>
          <p:nvPr/>
        </p:nvGrpSpPr>
        <p:grpSpPr>
          <a:xfrm>
            <a:off x="6511647" y="4324263"/>
            <a:ext cx="1951199" cy="518400"/>
            <a:chOff x="1094211" y="3859308"/>
            <a:chExt cx="1951199" cy="518400"/>
          </a:xfrm>
        </p:grpSpPr>
        <p:sp>
          <p:nvSpPr>
            <p:cNvPr id="378" name="Ebene01_01">
              <a:extLst>
                <a:ext uri="{FF2B5EF4-FFF2-40B4-BE49-F238E27FC236}">
                  <a16:creationId xmlns:a16="http://schemas.microsoft.com/office/drawing/2014/main" id="{A45C0918-6CFE-FCE4-6592-77D483A2BDD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79" name="Verantwortlich_01_01">
              <a:extLst>
                <a:ext uri="{FF2B5EF4-FFF2-40B4-BE49-F238E27FC236}">
                  <a16:creationId xmlns:a16="http://schemas.microsoft.com/office/drawing/2014/main" id="{1BC1755D-FF55-1734-0F00-A6E31C279413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80" name="Verantwortlich_01_01">
              <a:extLst>
                <a:ext uri="{FF2B5EF4-FFF2-40B4-BE49-F238E27FC236}">
                  <a16:creationId xmlns:a16="http://schemas.microsoft.com/office/drawing/2014/main" id="{33AB4646-BDB7-AE9D-8AE8-50C75D821B02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81" name="Ebene01_01">
              <a:extLst>
                <a:ext uri="{FF2B5EF4-FFF2-40B4-BE49-F238E27FC236}">
                  <a16:creationId xmlns:a16="http://schemas.microsoft.com/office/drawing/2014/main" id="{1926676C-9AF3-812D-8EE2-98D27A4E1A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82" name="Gruppieren 381">
            <a:extLst>
              <a:ext uri="{FF2B5EF4-FFF2-40B4-BE49-F238E27FC236}">
                <a16:creationId xmlns:a16="http://schemas.microsoft.com/office/drawing/2014/main" id="{BCD93F55-8332-7029-C783-530CD533A87D}"/>
              </a:ext>
            </a:extLst>
          </p:cNvPr>
          <p:cNvGrpSpPr/>
          <p:nvPr/>
        </p:nvGrpSpPr>
        <p:grpSpPr>
          <a:xfrm>
            <a:off x="6511647" y="4941618"/>
            <a:ext cx="1951199" cy="518400"/>
            <a:chOff x="1094211" y="3859308"/>
            <a:chExt cx="1951199" cy="518400"/>
          </a:xfrm>
        </p:grpSpPr>
        <p:sp>
          <p:nvSpPr>
            <p:cNvPr id="383" name="Ebene01_01">
              <a:extLst>
                <a:ext uri="{FF2B5EF4-FFF2-40B4-BE49-F238E27FC236}">
                  <a16:creationId xmlns:a16="http://schemas.microsoft.com/office/drawing/2014/main" id="{DD3AE363-FC21-28F9-3895-F29580DE36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84" name="Verantwortlich_01_01">
              <a:extLst>
                <a:ext uri="{FF2B5EF4-FFF2-40B4-BE49-F238E27FC236}">
                  <a16:creationId xmlns:a16="http://schemas.microsoft.com/office/drawing/2014/main" id="{E65426B2-67C5-AD32-A665-4D82F447A365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85" name="Verantwortlich_01_01">
              <a:extLst>
                <a:ext uri="{FF2B5EF4-FFF2-40B4-BE49-F238E27FC236}">
                  <a16:creationId xmlns:a16="http://schemas.microsoft.com/office/drawing/2014/main" id="{31253C84-F707-23E0-7845-93C73CCD052F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86" name="Ebene01_01">
              <a:extLst>
                <a:ext uri="{FF2B5EF4-FFF2-40B4-BE49-F238E27FC236}">
                  <a16:creationId xmlns:a16="http://schemas.microsoft.com/office/drawing/2014/main" id="{56A959E9-FA3A-2852-B35E-E79770291EB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87" name="Gruppieren 386">
            <a:extLst>
              <a:ext uri="{FF2B5EF4-FFF2-40B4-BE49-F238E27FC236}">
                <a16:creationId xmlns:a16="http://schemas.microsoft.com/office/drawing/2014/main" id="{8D4A3084-0214-515C-FC09-36E7E3449A17}"/>
              </a:ext>
            </a:extLst>
          </p:cNvPr>
          <p:cNvGrpSpPr/>
          <p:nvPr/>
        </p:nvGrpSpPr>
        <p:grpSpPr>
          <a:xfrm>
            <a:off x="6511647" y="5558972"/>
            <a:ext cx="1951199" cy="518400"/>
            <a:chOff x="1094211" y="3859308"/>
            <a:chExt cx="1951199" cy="518400"/>
          </a:xfrm>
        </p:grpSpPr>
        <p:sp>
          <p:nvSpPr>
            <p:cNvPr id="388" name="Ebene01_01">
              <a:extLst>
                <a:ext uri="{FF2B5EF4-FFF2-40B4-BE49-F238E27FC236}">
                  <a16:creationId xmlns:a16="http://schemas.microsoft.com/office/drawing/2014/main" id="{E7FDDF1D-8C33-CAB7-A26B-FBA75EDFA23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89" name="Verantwortlich_01_01">
              <a:extLst>
                <a:ext uri="{FF2B5EF4-FFF2-40B4-BE49-F238E27FC236}">
                  <a16:creationId xmlns:a16="http://schemas.microsoft.com/office/drawing/2014/main" id="{6961A1BD-C454-D8FA-0177-B531BF6A4D32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90" name="Verantwortlich_01_01">
              <a:extLst>
                <a:ext uri="{FF2B5EF4-FFF2-40B4-BE49-F238E27FC236}">
                  <a16:creationId xmlns:a16="http://schemas.microsoft.com/office/drawing/2014/main" id="{1CA7055B-696E-52F0-BAF7-5B7A4DA53D70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91" name="Ebene01_01">
              <a:extLst>
                <a:ext uri="{FF2B5EF4-FFF2-40B4-BE49-F238E27FC236}">
                  <a16:creationId xmlns:a16="http://schemas.microsoft.com/office/drawing/2014/main" id="{06C5F2FC-1E60-7D23-83C8-C3C387441DA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92" name="Gruppieren 391">
            <a:extLst>
              <a:ext uri="{FF2B5EF4-FFF2-40B4-BE49-F238E27FC236}">
                <a16:creationId xmlns:a16="http://schemas.microsoft.com/office/drawing/2014/main" id="{9BC51210-A91E-3D93-D070-BCC0CCA8EA1E}"/>
              </a:ext>
            </a:extLst>
          </p:cNvPr>
          <p:cNvGrpSpPr/>
          <p:nvPr/>
        </p:nvGrpSpPr>
        <p:grpSpPr>
          <a:xfrm>
            <a:off x="9296565" y="3706908"/>
            <a:ext cx="1951199" cy="518400"/>
            <a:chOff x="941811" y="3706908"/>
            <a:chExt cx="1951199" cy="518400"/>
          </a:xfrm>
        </p:grpSpPr>
        <p:sp>
          <p:nvSpPr>
            <p:cNvPr id="393" name="Ebene01_01">
              <a:extLst>
                <a:ext uri="{FF2B5EF4-FFF2-40B4-BE49-F238E27FC236}">
                  <a16:creationId xmlns:a16="http://schemas.microsoft.com/office/drawing/2014/main" id="{464A4355-6531-A7A1-51C3-AD0A1FE74A9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1811" y="37069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94" name="Verantwortlich_01_01">
              <a:extLst>
                <a:ext uri="{FF2B5EF4-FFF2-40B4-BE49-F238E27FC236}">
                  <a16:creationId xmlns:a16="http://schemas.microsoft.com/office/drawing/2014/main" id="{66C959FD-675D-8F4F-686C-0B2C30700BAB}"/>
                </a:ext>
              </a:extLst>
            </p:cNvPr>
            <p:cNvSpPr txBox="1">
              <a:spLocks/>
            </p:cNvSpPr>
            <p:nvPr/>
          </p:nvSpPr>
          <p:spPr>
            <a:xfrm>
              <a:off x="941811" y="39679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395" name="Verantwortlich_01_01">
              <a:extLst>
                <a:ext uri="{FF2B5EF4-FFF2-40B4-BE49-F238E27FC236}">
                  <a16:creationId xmlns:a16="http://schemas.microsoft.com/office/drawing/2014/main" id="{7DF7A1C6-526E-F00D-198D-1FE7CFF76A61}"/>
                </a:ext>
              </a:extLst>
            </p:cNvPr>
            <p:cNvSpPr txBox="1">
              <a:spLocks/>
            </p:cNvSpPr>
            <p:nvPr/>
          </p:nvSpPr>
          <p:spPr>
            <a:xfrm>
              <a:off x="2475267" y="39679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396" name="Ebene01_01">
              <a:extLst>
                <a:ext uri="{FF2B5EF4-FFF2-40B4-BE49-F238E27FC236}">
                  <a16:creationId xmlns:a16="http://schemas.microsoft.com/office/drawing/2014/main" id="{C3303E56-B03B-EFFA-0CB8-623F5BBC014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5271" y="37069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397" name="Gruppieren 396">
            <a:extLst>
              <a:ext uri="{FF2B5EF4-FFF2-40B4-BE49-F238E27FC236}">
                <a16:creationId xmlns:a16="http://schemas.microsoft.com/office/drawing/2014/main" id="{1681EA52-67FA-3EA5-489A-42031C224435}"/>
              </a:ext>
            </a:extLst>
          </p:cNvPr>
          <p:cNvGrpSpPr/>
          <p:nvPr/>
        </p:nvGrpSpPr>
        <p:grpSpPr>
          <a:xfrm>
            <a:off x="9296565" y="4324263"/>
            <a:ext cx="1951199" cy="518400"/>
            <a:chOff x="1094211" y="3859308"/>
            <a:chExt cx="1951199" cy="518400"/>
          </a:xfrm>
        </p:grpSpPr>
        <p:sp>
          <p:nvSpPr>
            <p:cNvPr id="398" name="Ebene01_01">
              <a:extLst>
                <a:ext uri="{FF2B5EF4-FFF2-40B4-BE49-F238E27FC236}">
                  <a16:creationId xmlns:a16="http://schemas.microsoft.com/office/drawing/2014/main" id="{398B89FC-50EC-7F55-41EB-92C9D021DAC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399" name="Verantwortlich_01_01">
              <a:extLst>
                <a:ext uri="{FF2B5EF4-FFF2-40B4-BE49-F238E27FC236}">
                  <a16:creationId xmlns:a16="http://schemas.microsoft.com/office/drawing/2014/main" id="{E1C2410A-97DE-4C95-E8EC-3D873AD12054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400" name="Verantwortlich_01_01">
              <a:extLst>
                <a:ext uri="{FF2B5EF4-FFF2-40B4-BE49-F238E27FC236}">
                  <a16:creationId xmlns:a16="http://schemas.microsoft.com/office/drawing/2014/main" id="{6220C98D-D3A6-AACD-D9BD-C1D1613C9F1A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401" name="Ebene01_01">
              <a:extLst>
                <a:ext uri="{FF2B5EF4-FFF2-40B4-BE49-F238E27FC236}">
                  <a16:creationId xmlns:a16="http://schemas.microsoft.com/office/drawing/2014/main" id="{B3794E51-75EA-A7DF-E574-4A8498D92E5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402" name="Gruppieren 401">
            <a:extLst>
              <a:ext uri="{FF2B5EF4-FFF2-40B4-BE49-F238E27FC236}">
                <a16:creationId xmlns:a16="http://schemas.microsoft.com/office/drawing/2014/main" id="{C7BDBCF0-1B84-6683-6772-00543C60876D}"/>
              </a:ext>
            </a:extLst>
          </p:cNvPr>
          <p:cNvGrpSpPr/>
          <p:nvPr/>
        </p:nvGrpSpPr>
        <p:grpSpPr>
          <a:xfrm>
            <a:off x="9296565" y="4941618"/>
            <a:ext cx="1951199" cy="518400"/>
            <a:chOff x="1094211" y="3859308"/>
            <a:chExt cx="1951199" cy="518400"/>
          </a:xfrm>
        </p:grpSpPr>
        <p:sp>
          <p:nvSpPr>
            <p:cNvPr id="403" name="Ebene01_01">
              <a:extLst>
                <a:ext uri="{FF2B5EF4-FFF2-40B4-BE49-F238E27FC236}">
                  <a16:creationId xmlns:a16="http://schemas.microsoft.com/office/drawing/2014/main" id="{F4102291-4181-C0B7-FB65-B1A28DE90B4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404" name="Verantwortlich_01_01">
              <a:extLst>
                <a:ext uri="{FF2B5EF4-FFF2-40B4-BE49-F238E27FC236}">
                  <a16:creationId xmlns:a16="http://schemas.microsoft.com/office/drawing/2014/main" id="{775DC221-AB29-C3E5-DEE6-6EA9A69F9CDB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405" name="Verantwortlich_01_01">
              <a:extLst>
                <a:ext uri="{FF2B5EF4-FFF2-40B4-BE49-F238E27FC236}">
                  <a16:creationId xmlns:a16="http://schemas.microsoft.com/office/drawing/2014/main" id="{8E5E569E-3747-C7CF-04C9-D329DB6C682D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406" name="Ebene01_01">
              <a:extLst>
                <a:ext uri="{FF2B5EF4-FFF2-40B4-BE49-F238E27FC236}">
                  <a16:creationId xmlns:a16="http://schemas.microsoft.com/office/drawing/2014/main" id="{4A674546-6166-48C9-FB12-78BFB1C7510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grpSp>
        <p:nvGrpSpPr>
          <p:cNvPr id="407" name="Gruppieren 406">
            <a:extLst>
              <a:ext uri="{FF2B5EF4-FFF2-40B4-BE49-F238E27FC236}">
                <a16:creationId xmlns:a16="http://schemas.microsoft.com/office/drawing/2014/main" id="{020C44C6-84E5-A7F7-0864-AB7CEEC0B691}"/>
              </a:ext>
            </a:extLst>
          </p:cNvPr>
          <p:cNvGrpSpPr/>
          <p:nvPr/>
        </p:nvGrpSpPr>
        <p:grpSpPr>
          <a:xfrm>
            <a:off x="9296565" y="5558972"/>
            <a:ext cx="1951199" cy="518400"/>
            <a:chOff x="1094211" y="3859308"/>
            <a:chExt cx="1951199" cy="518400"/>
          </a:xfrm>
        </p:grpSpPr>
        <p:sp>
          <p:nvSpPr>
            <p:cNvPr id="408" name="Ebene01_01">
              <a:extLst>
                <a:ext uri="{FF2B5EF4-FFF2-40B4-BE49-F238E27FC236}">
                  <a16:creationId xmlns:a16="http://schemas.microsoft.com/office/drawing/2014/main" id="{CE52B8E5-9FD3-22F4-DE24-B5858E1E77E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94211" y="3859308"/>
              <a:ext cx="1951196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Abteilung</a:t>
              </a:r>
            </a:p>
          </p:txBody>
        </p:sp>
        <p:sp>
          <p:nvSpPr>
            <p:cNvPr id="409" name="Verantwortlich_01_01">
              <a:extLst>
                <a:ext uri="{FF2B5EF4-FFF2-40B4-BE49-F238E27FC236}">
                  <a16:creationId xmlns:a16="http://schemas.microsoft.com/office/drawing/2014/main" id="{0C6B450B-9D8D-6ED9-411D-5D72152CC3FB}"/>
                </a:ext>
              </a:extLst>
            </p:cNvPr>
            <p:cNvSpPr txBox="1">
              <a:spLocks/>
            </p:cNvSpPr>
            <p:nvPr/>
          </p:nvSpPr>
          <p:spPr>
            <a:xfrm>
              <a:off x="1094211" y="4120339"/>
              <a:ext cx="1951196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Verantwortlich</a:t>
              </a:r>
            </a:p>
          </p:txBody>
        </p:sp>
        <p:sp>
          <p:nvSpPr>
            <p:cNvPr id="410" name="Verantwortlich_01_01">
              <a:extLst>
                <a:ext uri="{FF2B5EF4-FFF2-40B4-BE49-F238E27FC236}">
                  <a16:creationId xmlns:a16="http://schemas.microsoft.com/office/drawing/2014/main" id="{667392E0-1948-45D9-6E1C-B04089D76E80}"/>
                </a:ext>
              </a:extLst>
            </p:cNvPr>
            <p:cNvSpPr txBox="1">
              <a:spLocks/>
            </p:cNvSpPr>
            <p:nvPr/>
          </p:nvSpPr>
          <p:spPr>
            <a:xfrm>
              <a:off x="2627667" y="4120339"/>
              <a:ext cx="417739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ctr">
              <a:spAutoFit/>
            </a:bodyPr>
            <a:lstStyle>
              <a:lvl1pPr marL="185738" indent="-185738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Char char="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14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5350" indent="-180975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de-DE" sz="1200" dirty="0">
                  <a:solidFill>
                    <a:srgbClr val="C9DA2A"/>
                  </a:solidFill>
                  <a:latin typeface="Calibri Light" panose="020F0302020204030204" pitchFamily="34" charset="0"/>
                  <a:ea typeface="Open Sans Semibold" panose="020B070603080402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  <p:sp>
          <p:nvSpPr>
            <p:cNvPr id="411" name="Ebene01_01">
              <a:extLst>
                <a:ext uri="{FF2B5EF4-FFF2-40B4-BE49-F238E27FC236}">
                  <a16:creationId xmlns:a16="http://schemas.microsoft.com/office/drawing/2014/main" id="{9B8A8F69-B9EC-DC62-9DF2-41BA24F4CF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627671" y="3859308"/>
              <a:ext cx="417739" cy="288147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txBody>
            <a:bodyPr vert="horz" wrap="square" lIns="72000" tIns="36000" rIns="72000" bIns="36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lang="de-DE" sz="1400" i="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63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110000"/>
                <a:buFont typeface="Wingdings" panose="05000000000000000000" pitchFamily="2" charset="2"/>
                <a:buChar char="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87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SzPct val="95000"/>
                <a:buFont typeface="Systemschrift"/>
                <a:buChar char="⚬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13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3" indent="-1746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anose="05050102010706020507" pitchFamily="18" charset="2"/>
                <a:buChar char="-"/>
                <a:defRPr lang="de-DE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XX</a:t>
              </a:r>
            </a:p>
          </p:txBody>
        </p:sp>
      </p:grpSp>
      <p:sp>
        <p:nvSpPr>
          <p:cNvPr id="412" name="Farbe_column01">
            <a:extLst>
              <a:ext uri="{FF2B5EF4-FFF2-40B4-BE49-F238E27FC236}">
                <a16:creationId xmlns:a16="http://schemas.microsoft.com/office/drawing/2014/main" id="{CC2ADFD9-D66C-5099-1E22-383F0DBC2F4B}"/>
              </a:ext>
            </a:extLst>
          </p:cNvPr>
          <p:cNvSpPr/>
          <p:nvPr/>
        </p:nvSpPr>
        <p:spPr bwMode="gray">
          <a:xfrm>
            <a:off x="621008" y="2028102"/>
            <a:ext cx="159022" cy="159022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325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3" name="Text_column02">
            <a:extLst>
              <a:ext uri="{FF2B5EF4-FFF2-40B4-BE49-F238E27FC236}">
                <a16:creationId xmlns:a16="http://schemas.microsoft.com/office/drawing/2014/main" id="{40EEBBDD-9753-6B95-E184-78A423C6FAC8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839417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  <p:sp>
        <p:nvSpPr>
          <p:cNvPr id="414" name="Farbe_column01">
            <a:extLst>
              <a:ext uri="{FF2B5EF4-FFF2-40B4-BE49-F238E27FC236}">
                <a16:creationId xmlns:a16="http://schemas.microsoft.com/office/drawing/2014/main" id="{3D15F2E9-2F1B-CCBE-3BE3-347CC0A9380B}"/>
              </a:ext>
            </a:extLst>
          </p:cNvPr>
          <p:cNvSpPr/>
          <p:nvPr/>
        </p:nvSpPr>
        <p:spPr bwMode="gray">
          <a:xfrm>
            <a:off x="1548831" y="2028102"/>
            <a:ext cx="159022" cy="159022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5" name="Text_column02">
            <a:extLst>
              <a:ext uri="{FF2B5EF4-FFF2-40B4-BE49-F238E27FC236}">
                <a16:creationId xmlns:a16="http://schemas.microsoft.com/office/drawing/2014/main" id="{8A9C7A28-BD32-06CF-5712-BD0786388DD0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1767240" y="2030669"/>
            <a:ext cx="50405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r>
              <a:rPr lang="de-DE" sz="1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2213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88075C97-9767-B1D5-4854-290BC72C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Zeitstrahl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6F3E330-1FC7-79C0-E272-762C3C5C3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B41FE6F-0E92-D9E0-A908-3EDB58A71F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250455E-C9F8-294C-2A65-74BF9A66D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3F8B012-C94F-85B1-DEE1-A54778EE0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1233D74-C90B-8E66-906C-86B4B74EA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6D7DAD7-CFA4-792D-729D-B4ECF669D3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082228C-A456-6371-593B-0230BD830F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Lorem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9A6E6A5-C204-A38D-506A-333ACCAD67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FEADC93-63FE-7E18-0C47-BAC9F302BD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296880-3E1E-F9B1-9F3A-5E4D9DD8B3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152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036CB57E-F0E4-C5B9-BBDC-8356F2BB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Zeitstrahl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C10AD7D8-89A2-16D6-0B26-F1DE00571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619A6E74-9B1F-4E9D-E423-56ECCAB2B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B2E5886-E312-FE84-3A15-C2A71614D4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76A227D-FC69-77BD-9D46-20D805550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89B13EF4-33E2-8A1A-AD04-24D671E5D0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3730025F-4259-DE81-249A-D2E20DE585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66989A11-E843-0889-051E-CE2951B37C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.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CBFFD22-4FA1-1310-639B-F58513D904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DDCFA9-3A2D-5EA2-60B8-6867D8AC70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4F688A36-6A2C-7E8A-01DC-3056FC6BDA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1FBC4B77-1417-78B6-284C-327602D42F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5FCD8E66-B2D4-5CBD-9A29-D597F3ED62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1BDA9406-4C42-F05B-8D50-3FD27931CF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20XX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65CC82-8EC4-B5DD-FEDB-981182C2D10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317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730DE44C-8A65-9750-5899-647BB352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Deutschlandkarte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57D3F81-2065-B1A9-606C-C4DBEA649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B5360A9-6768-B3E0-4A57-73D0D06424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DA4310-30AA-BA33-5E19-E678D5D312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3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BEB3-F6DB-0848-FFB0-5EC6BA1B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E026C04-036B-BEFC-A651-7759A97A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Deutschlandkarte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9795C0-E54B-5FC2-79BF-9993381CC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4ADDEC-06C3-A3CD-726A-AEBA06FFC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4D2322-0D34-8FEE-85B2-623B803CB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0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453D6692-8A13-CA9C-E8DB-0B9BEC2F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Verteilung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B41A40D-4A3B-5219-4AF8-714ADA13B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024D86-2D1C-4717-6C76-98EB3AD63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2A9A7E-7D5E-59BC-99D6-3565EF9CC5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55%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FE365C1-25E2-592F-86F2-3D0EFEF660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40%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EE4822-7B82-4ED7-2CEF-F5415D2084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72%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A103709-42B4-64FE-CC75-FDCF47C763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0FFB701-2400-D4D1-50C3-F729EF3587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Lorem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4CED1F-E2BA-8B94-7F14-DF29405AC7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FAC07BE-7164-65A4-7F99-B756BE6C1C9A}"/>
              </a:ext>
            </a:extLst>
          </p:cNvPr>
          <p:cNvGrpSpPr>
            <a:grpSpLocks/>
          </p:cNvGrpSpPr>
          <p:nvPr/>
        </p:nvGrpSpPr>
        <p:grpSpPr>
          <a:xfrm>
            <a:off x="622199" y="2647582"/>
            <a:ext cx="2588401" cy="468440"/>
            <a:chOff x="1151576" y="3075165"/>
            <a:chExt cx="2160000" cy="377968"/>
          </a:xfrm>
        </p:grpSpPr>
        <p:sp>
          <p:nvSpPr>
            <p:cNvPr id="22" name="_axis">
              <a:extLst>
                <a:ext uri="{FF2B5EF4-FFF2-40B4-BE49-F238E27FC236}">
                  <a16:creationId xmlns:a16="http://schemas.microsoft.com/office/drawing/2014/main" id="{88ED1EB2-C649-D667-F77F-2E1E03ED0299}"/>
                </a:ext>
              </a:extLst>
            </p:cNvPr>
            <p:cNvSpPr>
              <a:spLocks/>
            </p:cNvSpPr>
            <p:nvPr userDrawn="1"/>
          </p:nvSpPr>
          <p:spPr>
            <a:xfrm>
              <a:off x="1151577" y="3075165"/>
              <a:ext cx="2159999" cy="377968"/>
            </a:xfrm>
            <a:prstGeom prst="rect">
              <a:avLst/>
            </a:prstGeom>
            <a:solidFill>
              <a:srgbClr val="CCE9EE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30303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_value">
              <a:extLst>
                <a:ext uri="{FF2B5EF4-FFF2-40B4-BE49-F238E27FC236}">
                  <a16:creationId xmlns:a16="http://schemas.microsoft.com/office/drawing/2014/main" id="{C1A6E62D-449A-6B8B-91DA-E96B144F7B90}"/>
                </a:ext>
              </a:extLst>
            </p:cNvPr>
            <p:cNvSpPr>
              <a:spLocks/>
            </p:cNvSpPr>
            <p:nvPr userDrawn="1">
              <p:custDataLst>
                <p:tags r:id="rId3"/>
              </p:custDataLst>
            </p:nvPr>
          </p:nvSpPr>
          <p:spPr>
            <a:xfrm>
              <a:off x="1151576" y="3075165"/>
              <a:ext cx="1187999" cy="377968"/>
            </a:xfrm>
            <a:prstGeom prst="rect">
              <a:avLst/>
            </a:prstGeom>
            <a:solidFill>
              <a:srgbClr val="0091AA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2B49C7A-6333-DE56-5ECD-2F62672AB575}"/>
              </a:ext>
            </a:extLst>
          </p:cNvPr>
          <p:cNvGrpSpPr>
            <a:grpSpLocks/>
          </p:cNvGrpSpPr>
          <p:nvPr/>
        </p:nvGrpSpPr>
        <p:grpSpPr>
          <a:xfrm>
            <a:off x="4336201" y="2647581"/>
            <a:ext cx="2589599" cy="468439"/>
            <a:chOff x="5016000" y="3075165"/>
            <a:chExt cx="2160000" cy="377968"/>
          </a:xfrm>
        </p:grpSpPr>
        <p:sp>
          <p:nvSpPr>
            <p:cNvPr id="25" name="_axis">
              <a:extLst>
                <a:ext uri="{FF2B5EF4-FFF2-40B4-BE49-F238E27FC236}">
                  <a16:creationId xmlns:a16="http://schemas.microsoft.com/office/drawing/2014/main" id="{F2EF61B3-3E59-7C54-E1C4-7885EEFDECD0}"/>
                </a:ext>
              </a:extLst>
            </p:cNvPr>
            <p:cNvSpPr>
              <a:spLocks/>
            </p:cNvSpPr>
            <p:nvPr userDrawn="1"/>
          </p:nvSpPr>
          <p:spPr>
            <a:xfrm>
              <a:off x="5016001" y="3075165"/>
              <a:ext cx="2159999" cy="377968"/>
            </a:xfrm>
            <a:prstGeom prst="rect">
              <a:avLst/>
            </a:prstGeom>
            <a:solidFill>
              <a:srgbClr val="CCD6DD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30303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_value">
              <a:extLst>
                <a:ext uri="{FF2B5EF4-FFF2-40B4-BE49-F238E27FC236}">
                  <a16:creationId xmlns:a16="http://schemas.microsoft.com/office/drawing/2014/main" id="{8A5C2EE1-80E9-510D-28AA-45F683400F1D}"/>
                </a:ext>
              </a:extLst>
            </p:cNvPr>
            <p:cNvSpPr>
              <a:spLocks/>
            </p:cNvSpPr>
            <p:nvPr userDrawn="1">
              <p:custDataLst>
                <p:tags r:id="rId2"/>
              </p:custDataLst>
            </p:nvPr>
          </p:nvSpPr>
          <p:spPr>
            <a:xfrm>
              <a:off x="5016000" y="3075165"/>
              <a:ext cx="864000" cy="377968"/>
            </a:xfrm>
            <a:prstGeom prst="rect">
              <a:avLst/>
            </a:prstGeom>
            <a:solidFill>
              <a:srgbClr val="003255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44EFF3D-A452-B6C0-EC94-DA20DA80311E}"/>
              </a:ext>
            </a:extLst>
          </p:cNvPr>
          <p:cNvGrpSpPr>
            <a:grpSpLocks/>
          </p:cNvGrpSpPr>
          <p:nvPr/>
        </p:nvGrpSpPr>
        <p:grpSpPr>
          <a:xfrm>
            <a:off x="8052007" y="2647581"/>
            <a:ext cx="2588994" cy="468439"/>
            <a:chOff x="8880425" y="3075165"/>
            <a:chExt cx="2160000" cy="377968"/>
          </a:xfrm>
        </p:grpSpPr>
        <p:sp>
          <p:nvSpPr>
            <p:cNvPr id="28" name="_axis">
              <a:extLst>
                <a:ext uri="{FF2B5EF4-FFF2-40B4-BE49-F238E27FC236}">
                  <a16:creationId xmlns:a16="http://schemas.microsoft.com/office/drawing/2014/main" id="{7739B5F9-5A3E-127B-01AC-0A2DF0262B4A}"/>
                </a:ext>
              </a:extLst>
            </p:cNvPr>
            <p:cNvSpPr>
              <a:spLocks/>
            </p:cNvSpPr>
            <p:nvPr userDrawn="1"/>
          </p:nvSpPr>
          <p:spPr>
            <a:xfrm>
              <a:off x="8880425" y="3075165"/>
              <a:ext cx="2160000" cy="377968"/>
            </a:xfrm>
            <a:prstGeom prst="rect">
              <a:avLst/>
            </a:prstGeom>
            <a:solidFill>
              <a:srgbClr val="CFDEEA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30303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_value">
              <a:extLst>
                <a:ext uri="{FF2B5EF4-FFF2-40B4-BE49-F238E27FC236}">
                  <a16:creationId xmlns:a16="http://schemas.microsoft.com/office/drawing/2014/main" id="{B333B90F-43FA-DF02-1BD0-C2012D7EC68F}"/>
                </a:ext>
              </a:extLst>
            </p:cNvPr>
            <p:cNvSpPr>
              <a:spLocks/>
            </p:cNvSpPr>
            <p:nvPr userDrawn="1">
              <p:custDataLst>
                <p:tags r:id="rId1"/>
              </p:custDataLst>
            </p:nvPr>
          </p:nvSpPr>
          <p:spPr>
            <a:xfrm>
              <a:off x="8880426" y="3075165"/>
              <a:ext cx="1555201" cy="377968"/>
            </a:xfrm>
            <a:prstGeom prst="rect">
              <a:avLst/>
            </a:prstGeom>
            <a:solidFill>
              <a:srgbClr val="115A96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Autofit/>
            </a:bodyPr>
            <a:lstStyle/>
            <a:p>
              <a:pPr algn="ctr"/>
              <a:endParaRPr lang="de-DE" sz="12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1CF06E07-7126-0F2E-92B9-79D891B9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Verteilung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AD18A2B-74FD-1ABE-3EDD-85BACED7E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Subheadline oder optionale Informationseinheit in Calibri Light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DEC64CE-850A-E776-5418-DAD759FF8A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C665B8F-4B95-8BE4-E27A-D5FEE888FB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223127E-C4F8-EC6D-A67E-66DE42E0B2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2ABE9B8-B124-385F-4740-476C61C224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b="1" dirty="0"/>
              <a:t>Lorem </a:t>
            </a:r>
            <a:r>
              <a:rPr lang="de-DE" b="1" dirty="0" err="1"/>
              <a:t>ipsum</a:t>
            </a:r>
            <a:endParaRPr lang="de-DE" b="1" dirty="0"/>
          </a:p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B6BE3D-8797-F350-534E-C10F69B603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2" name="easyPercent">
            <a:extLst>
              <a:ext uri="{FF2B5EF4-FFF2-40B4-BE49-F238E27FC236}">
                <a16:creationId xmlns:a16="http://schemas.microsoft.com/office/drawing/2014/main" id="{07AEF3C4-7B75-C260-C3D9-B66CB6916D9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61510" y="1916832"/>
            <a:ext cx="1512167" cy="1512167"/>
            <a:chOff x="3512840" y="2924944"/>
            <a:chExt cx="360000" cy="360000"/>
          </a:xfrm>
        </p:grpSpPr>
        <p:sp>
          <p:nvSpPr>
            <p:cNvPr id="23" name="_circle">
              <a:extLst>
                <a:ext uri="{FF2B5EF4-FFF2-40B4-BE49-F238E27FC236}">
                  <a16:creationId xmlns:a16="http://schemas.microsoft.com/office/drawing/2014/main" id="{13DBFFEF-7E04-C9E5-2601-C1FCBB4769A1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3512840" y="2924944"/>
              <a:ext cx="360000" cy="360000"/>
            </a:xfrm>
            <a:prstGeom prst="ellipse">
              <a:avLst/>
            </a:prstGeom>
            <a:solidFill>
              <a:srgbClr val="CCE9EE"/>
            </a:solidFill>
            <a:ln w="3175" cmpd="sng">
              <a:solidFill>
                <a:srgbClr val="E1E1E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_value">
              <a:extLst>
                <a:ext uri="{FF2B5EF4-FFF2-40B4-BE49-F238E27FC236}">
                  <a16:creationId xmlns:a16="http://schemas.microsoft.com/office/drawing/2014/main" id="{75170CAA-9181-DED2-35F2-F0453CE95593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3512880" y="2924944"/>
              <a:ext cx="359960" cy="359960"/>
            </a:xfrm>
            <a:prstGeom prst="arc">
              <a:avLst>
                <a:gd name="adj1" fmla="val 16200000"/>
                <a:gd name="adj2" fmla="val 7826807"/>
              </a:avLst>
            </a:prstGeom>
            <a:solidFill>
              <a:srgbClr val="0091AA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6416A"/>
                  </a:solidFill>
                  <a:prstDash val="solid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00" b="1" dirty="0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_circle2">
              <a:extLst>
                <a:ext uri="{FF2B5EF4-FFF2-40B4-BE49-F238E27FC236}">
                  <a16:creationId xmlns:a16="http://schemas.microsoft.com/office/drawing/2014/main" id="{82F57D27-943B-F5DA-2F92-601B1248B0B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3560496" y="2972600"/>
              <a:ext cx="264706" cy="264706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6416A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_label">
              <a:extLst>
                <a:ext uri="{FF2B5EF4-FFF2-40B4-BE49-F238E27FC236}">
                  <a16:creationId xmlns:a16="http://schemas.microsoft.com/office/drawing/2014/main" id="{3EC37FCF-913A-9AB2-8050-9107F7FC64E8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3616708" y="3053656"/>
              <a:ext cx="152269" cy="102581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6416A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800" b="1" dirty="0">
                  <a:solidFill>
                    <a:srgbClr val="0091A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66%</a:t>
              </a:r>
            </a:p>
          </p:txBody>
        </p:sp>
      </p:grpSp>
      <p:grpSp>
        <p:nvGrpSpPr>
          <p:cNvPr id="27" name="easyPercent">
            <a:extLst>
              <a:ext uri="{FF2B5EF4-FFF2-40B4-BE49-F238E27FC236}">
                <a16:creationId xmlns:a16="http://schemas.microsoft.com/office/drawing/2014/main" id="{6D0E6605-EBBF-ADD4-C331-DB19F94204CE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947910" y="1916832"/>
            <a:ext cx="1512167" cy="1512167"/>
            <a:chOff x="3512840" y="2924944"/>
            <a:chExt cx="360000" cy="360000"/>
          </a:xfrm>
        </p:grpSpPr>
        <p:sp>
          <p:nvSpPr>
            <p:cNvPr id="28" name="_circle">
              <a:extLst>
                <a:ext uri="{FF2B5EF4-FFF2-40B4-BE49-F238E27FC236}">
                  <a16:creationId xmlns:a16="http://schemas.microsoft.com/office/drawing/2014/main" id="{02E056A0-F9C7-D6FA-DAE4-5AF841254DD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512840" y="2924944"/>
              <a:ext cx="360000" cy="360000"/>
            </a:xfrm>
            <a:prstGeom prst="ellipse">
              <a:avLst/>
            </a:prstGeom>
            <a:solidFill>
              <a:srgbClr val="CCD6DD"/>
            </a:solidFill>
            <a:ln w="3175" cmpd="sng">
              <a:solidFill>
                <a:srgbClr val="E1E1E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_value">
              <a:extLst>
                <a:ext uri="{FF2B5EF4-FFF2-40B4-BE49-F238E27FC236}">
                  <a16:creationId xmlns:a16="http://schemas.microsoft.com/office/drawing/2014/main" id="{449E72CA-7D26-C401-2DB2-27D7ADBF2E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12880" y="2924944"/>
              <a:ext cx="359960" cy="359960"/>
            </a:xfrm>
            <a:prstGeom prst="arc">
              <a:avLst>
                <a:gd name="adj1" fmla="val 16200000"/>
                <a:gd name="adj2" fmla="val 2756453"/>
              </a:avLst>
            </a:prstGeom>
            <a:solidFill>
              <a:srgbClr val="003255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00" b="1" dirty="0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_circle2">
              <a:extLst>
                <a:ext uri="{FF2B5EF4-FFF2-40B4-BE49-F238E27FC236}">
                  <a16:creationId xmlns:a16="http://schemas.microsoft.com/office/drawing/2014/main" id="{B802E423-0A76-E5E4-F554-5D0F5CB3D93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3560496" y="2972600"/>
              <a:ext cx="264706" cy="264706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_label">
              <a:extLst>
                <a:ext uri="{FF2B5EF4-FFF2-40B4-BE49-F238E27FC236}">
                  <a16:creationId xmlns:a16="http://schemas.microsoft.com/office/drawing/2014/main" id="{B282ACA0-2E2C-6608-844F-A58C7C1C165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616706" y="3053656"/>
              <a:ext cx="152269" cy="102581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800" b="1" dirty="0">
                  <a:solidFill>
                    <a:srgbClr val="0032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45%</a:t>
              </a:r>
            </a:p>
          </p:txBody>
        </p:sp>
      </p:grpSp>
      <p:grpSp>
        <p:nvGrpSpPr>
          <p:cNvPr id="32" name="easyPercent">
            <a:extLst>
              <a:ext uri="{FF2B5EF4-FFF2-40B4-BE49-F238E27FC236}">
                <a16:creationId xmlns:a16="http://schemas.microsoft.com/office/drawing/2014/main" id="{6ACC6103-44A4-A4AA-6653-6180C3F2E1C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734310" y="1916832"/>
            <a:ext cx="1512167" cy="1512167"/>
            <a:chOff x="3512840" y="2924944"/>
            <a:chExt cx="360000" cy="360000"/>
          </a:xfrm>
        </p:grpSpPr>
        <p:sp>
          <p:nvSpPr>
            <p:cNvPr id="33" name="_circle">
              <a:extLst>
                <a:ext uri="{FF2B5EF4-FFF2-40B4-BE49-F238E27FC236}">
                  <a16:creationId xmlns:a16="http://schemas.microsoft.com/office/drawing/2014/main" id="{11AD15DD-213D-996C-6AA0-E43B6FAB501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512840" y="2924944"/>
              <a:ext cx="360000" cy="360000"/>
            </a:xfrm>
            <a:prstGeom prst="ellipse">
              <a:avLst/>
            </a:prstGeom>
            <a:solidFill>
              <a:srgbClr val="CFDEEA"/>
            </a:solidFill>
            <a:ln w="3175" cmpd="sng">
              <a:solidFill>
                <a:srgbClr val="E1E1E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34" name="_value">
              <a:extLst>
                <a:ext uri="{FF2B5EF4-FFF2-40B4-BE49-F238E27FC236}">
                  <a16:creationId xmlns:a16="http://schemas.microsoft.com/office/drawing/2014/main" id="{FAE810AC-77EE-4B81-9E03-3CE8AA7FC69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512880" y="2924944"/>
              <a:ext cx="359960" cy="359960"/>
            </a:xfrm>
            <a:prstGeom prst="arc">
              <a:avLst>
                <a:gd name="adj1" fmla="val 16200000"/>
                <a:gd name="adj2" fmla="val 7313069"/>
              </a:avLst>
            </a:prstGeom>
            <a:solidFill>
              <a:srgbClr val="115A96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00" b="1" dirty="0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35" name="_circle2">
              <a:extLst>
                <a:ext uri="{FF2B5EF4-FFF2-40B4-BE49-F238E27FC236}">
                  <a16:creationId xmlns:a16="http://schemas.microsoft.com/office/drawing/2014/main" id="{910EE26E-A0C4-8B92-B30D-0CB86074450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gray">
            <a:xfrm>
              <a:off x="3560496" y="2972600"/>
              <a:ext cx="264706" cy="264706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36" name="_label">
              <a:extLst>
                <a:ext uri="{FF2B5EF4-FFF2-40B4-BE49-F238E27FC236}">
                  <a16:creationId xmlns:a16="http://schemas.microsoft.com/office/drawing/2014/main" id="{73671DB5-5695-29F2-7024-7DE6C569FB4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616708" y="3053656"/>
              <a:ext cx="152269" cy="102581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800" b="1" dirty="0">
                  <a:solidFill>
                    <a:srgbClr val="115A9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60%</a:t>
              </a:r>
            </a:p>
          </p:txBody>
        </p:sp>
      </p:grpSp>
      <p:grpSp>
        <p:nvGrpSpPr>
          <p:cNvPr id="37" name="easyPercent">
            <a:extLst>
              <a:ext uri="{FF2B5EF4-FFF2-40B4-BE49-F238E27FC236}">
                <a16:creationId xmlns:a16="http://schemas.microsoft.com/office/drawing/2014/main" id="{2835D39F-7FA8-2D52-C5C2-908504D89F0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520710" y="1916832"/>
            <a:ext cx="1512167" cy="1512167"/>
            <a:chOff x="3512840" y="2924944"/>
            <a:chExt cx="360000" cy="360000"/>
          </a:xfrm>
        </p:grpSpPr>
        <p:sp>
          <p:nvSpPr>
            <p:cNvPr id="38" name="_circle">
              <a:extLst>
                <a:ext uri="{FF2B5EF4-FFF2-40B4-BE49-F238E27FC236}">
                  <a16:creationId xmlns:a16="http://schemas.microsoft.com/office/drawing/2014/main" id="{DB438A08-7B26-CA28-8BB6-9F2763881C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512840" y="2924944"/>
              <a:ext cx="360000" cy="360000"/>
            </a:xfrm>
            <a:prstGeom prst="ellipse">
              <a:avLst/>
            </a:prstGeom>
            <a:solidFill>
              <a:srgbClr val="CCCCCC"/>
            </a:solidFill>
            <a:ln w="3175" cmpd="sng">
              <a:solidFill>
                <a:srgbClr val="E1E1E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_value">
              <a:extLst>
                <a:ext uri="{FF2B5EF4-FFF2-40B4-BE49-F238E27FC236}">
                  <a16:creationId xmlns:a16="http://schemas.microsoft.com/office/drawing/2014/main" id="{86D60F0F-F5F9-5369-9ED7-19C7D622D97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512880" y="2924944"/>
              <a:ext cx="359960" cy="359960"/>
            </a:xfrm>
            <a:prstGeom prst="arc">
              <a:avLst>
                <a:gd name="adj1" fmla="val 16200000"/>
                <a:gd name="adj2" fmla="val 13357662"/>
              </a:avLst>
            </a:prstGeom>
            <a:solidFill>
              <a:srgbClr val="C9DA2A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800" b="1" dirty="0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_circle2">
              <a:extLst>
                <a:ext uri="{FF2B5EF4-FFF2-40B4-BE49-F238E27FC236}">
                  <a16:creationId xmlns:a16="http://schemas.microsoft.com/office/drawing/2014/main" id="{22DBDD76-1516-779C-B894-5A331CF1609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3560496" y="2972600"/>
              <a:ext cx="264706" cy="264706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2800" b="1" dirty="0" err="1">
                <a:solidFill>
                  <a:srgbClr val="06416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_label">
              <a:extLst>
                <a:ext uri="{FF2B5EF4-FFF2-40B4-BE49-F238E27FC236}">
                  <a16:creationId xmlns:a16="http://schemas.microsoft.com/office/drawing/2014/main" id="{5956723B-BEF1-81CA-8155-F57D6613F2C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616708" y="3053656"/>
              <a:ext cx="152269" cy="102581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1405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 algn="ctr">
                  <a:solidFill>
                    <a:srgbClr val="00AD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de-DE" sz="2800" b="1" dirty="0">
                  <a:solidFill>
                    <a:srgbClr val="C9DA2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8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27,3691"/>
  <p:tag name="TOP" val="329,099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6,65055"/>
  <p:tag name="TOP" val="329,099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ELEMENT14" val="line;fixedWidth=35;hAlign=left;leftOffset=-23"/>
  <p:tag name="ELEMENT15" val="line;fixedWidth=35;hAlign=left;leftOffset=-23"/>
  <p:tag name="ELEMENT16" val="line;fixedWidth=35;hAlign=left;leftOffset=-23"/>
  <p:tag name="ELEMENT17" val="line;fixedWidth=35;hAlign=left;leftOffset=-23"/>
  <p:tag name="ELEMENT13" val="line;fixedHeigth=0;hAlign=left;leftOffset=40"/>
  <p:tag name="FLOWDIRECTION" val="1"/>
  <p:tag name="ABSTANDH" val="0"/>
  <p:tag name="ELEMENT2" val="widthOffset=-15;hAlign=center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0" val="fixed%Width=70;hAlign=center"/>
  <p:tag name="ELEMENT11" val="fixed%Width=70;hAlign=center"/>
  <p:tag name="ELEMENT12" val="line;fixedWidth=0;hAlign=left;leftOffset=4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T" val="%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T" val="%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T" val="%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5,8065"/>
  <p:tag name="LEFT" val="33,63654"/>
  <p:tag name="EASYCOUNT" val=";13.;14.;15.;11.;12.;13.;11.;85.;1.;152.;153.;154.;155.;156.;157.;158.;70.;71.;72.;73.;74.;75.;76.;1.;213.;214.;215.;216.;217.;6.;330.;331.;332.;303.;304.;305.;278.;279.;280.;193.;194.;195.;200.;201.;752.;753.;754.;755.;756.;757.;758.;478.;479.;480.;220.;221.;222.;223.;224.;225.;226.;49.;50.;51.;52.;53.;2.;3.;4.;5.;6.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5,8065"/>
  <p:tag name="LEFT" val="33,63654"/>
  <p:tag name="EASYCOUNT" val=";13.;14.;15.;11.;12.;13.;11.;85.;1.;152.;153.;154.;155.;156.;157.;158.;70.;71.;72.;73.;74.;75.;76.;1.;218.;219.;220.;221.;222.;7.;333.;334.;335.;336.;306.;307.;308.;309.;281.;282.;283.;284.;196.;197.;198.;199.;202.;203.;204.;759.;760.;761.;762.;763.;764.;765.;481.;482.;483.;227.;228.;229.;230.;231.;232.;233.;54.;55.;56.;57.;58.;5.;6.;7.;7.;8.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5,8065"/>
  <p:tag name="LEFT" val="33,63654"/>
  <p:tag name="EASYCOUNT" val=";13.;14.;15.;11.;12.;13.;11.;85.;1.;152.;153.;154.;155.;156.;157.;158.;70.;71.;72.;73.;74.;75.;76.;1.;223.;224.;225.;226.;227.;8.;337.;338.;339.;340.;310.;311.;312.;313.;285.;286.;287.;288.;200.;201.;202.;203.;205.;206.;207.;766.;767.;768.;769.;770.;771.;772.;484.;485.;486.;234.;235.;236.;237.;238.;239.;240.;59.;60.;61.;62.;63.;8.;9.;10.;9.;10.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25,8065"/>
  <p:tag name="LEFT" val="33,63654"/>
  <p:tag name="EASYCOUNT" val=";13.;14.;15.;11.;12.;13.;11.;85.;1.;152.;153.;154.;155.;156.;157.;158.;70.;71.;72.;73.;74.;75.;76.;1.;228.;229.;230.;231.;232.;9.;341.;342.;343.;314.;315.;316.;289.;290.;291.;204.;205.;206.;208.;209.;773.;774.;775.;776.;777.;778.;779.;487.;488.;489.;241.;242.;243.;244.;245.;246.;247.;64.;65.;66.;67.;68.;11.;12.;13.;11.;12.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;TWFS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;TWFS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;TWF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;TWFS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FC;OWLC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DATAPOINTLEGEND" val="no"/>
  <p:tag name="DATENBESCHRIFTUNG" val="3"/>
  <p:tag name="HASTOTALS" val="yes"/>
  <p:tag name="EASYCHECK" val=";OWFC;OWLC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FC;OWLC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2,16582"/>
  <p:tag name="TOP" val="234,4676"/>
  <p:tag name="BREITE" val="528,9335"/>
  <p:tag name="HOEHE" val="528,1249"/>
  <p:tag name="EASYCOUNT" val=";7.;8.;9.;10.;11.;12.;13.;14.;15.;185.;186.;187.;188.;189.;190.;191.;192.;193.;112.;113.;114.;115.;116.;132.;133.;134.;135.;16.;17.;18.;19.;20.;21.;22.;23.;24.;86.;87.;88.;89.;90.;91.;92.;93.;10.;11.;12.;13.;14.;15.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2,16582"/>
  <p:tag name="TOP" val="234,4676"/>
  <p:tag name="BREITE" val="528,9335"/>
  <p:tag name="HOEHE" val="528,1249"/>
  <p:tag name="EASYCOUNT" val=";7.;8.;9.;10.;11.;12.;13.;14.;15.;185.;186.;187.;188.;189.;190.;191.;192.;193.;112.;113.;114.;115.;116.;132.;133.;134.;135.;16.;17.;18.;19.;20.;21.;22.;23.;24.;86.;87.;88.;89.;90.;91.;92.;93.;10.;11.;12.;13.;14.;15.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2,16582"/>
  <p:tag name="TOP" val="234,4676"/>
  <p:tag name="BREITE" val="528,9335"/>
  <p:tag name="HOEHE" val="528,1249"/>
  <p:tag name="EASYCOUNT" val=";7.;8.;9.;10.;11.;12.;13.;14.;15.;185.;186.;187.;188.;189.;190.;191.;192.;193.;112.;113.;114.;115.;116.;132.;133.;134.;135.;16.;17.;18.;19.;20.;21.;22.;23.;24.;86.;87.;88.;89.;90.;91.;92.;93.;10.;11.;12.;13.;14.;15.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;TWFS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;TBNU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7.;8.;9.;559.;560.;561.;562.;563.;564.;346.;347.;348.;22.;23.;24.;25.;26.;27.;28.;29.;1.;2.;3.;4.;5.;6.;7.;8.;2.;3.;4.;5.;6.;7.;8.;9.;2.;3.;4.;5.;6.;7.;1.;2.;3.;133.;134.;135."/>
  <p:tag name="CIRCLEFLOWDATA" val="&lt;?xml version=&quot;1.0&quot; encoding=&quot;utf-16&quot;?&gt;&#10;&lt;circleFlowData xmlns:xsi=&quot;http://www.w3.org/2001/XMLSchema-instance&quot; xmlns:xsd=&quot;http://www.w3.org/2001/XMLSchema&quot;&gt;&#10;  &lt;flowType&gt;circleWithArrowsClockwise&lt;/flowType&gt;&#10;  &lt;elements&gt;3&lt;/elements&gt;&#10;  &lt;innerSize&gt;60&lt;/innerSize&gt;&#10;  &lt;arrowHead&gt;150&lt;/arrowHead&gt;&#10;  &lt;rotation&gt;0&lt;/rotation&gt;&#10;  &lt;autoColors&gt;77869440;16750080;1218176016734890;16760415;14483360;16747720;13130280&lt;/autoColors&gt;&#10;&lt;/circleFlowDat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IRCLEFLOWDATA" val="&lt;?xml version=&quot;1.0&quot; encoding=&quot;utf-16&quot;?&gt;&#10;&lt;circleFlowData xmlns:xsd=&quot;http://www.w3.org/2001/XMLSchema&quot; xmlns:xsi=&quot;http://www.w3.org/2001/XMLSchema-instance&quot;&gt;&#10;  &lt;flowType&gt;circleWithArrowsClockwise&lt;/flowType&gt;&#10;  &lt;elements&gt;4&lt;/elements&gt;&#10;  &lt;innerSize&gt;70&lt;/innerSize&gt;&#10;  &lt;arrowHead&gt;150&lt;/arrowHead&gt;&#10;  &lt;rotation&gt;0&lt;/rotation&gt;&#10;&lt;/circleFlowData&gt;"/>
  <p:tag name="EASYCOUNT" val=";660.;661.;662.;663.;1331.;1332.;1333.;1334.;3.;4.;5.;6.;7.;8.;9.;1.;2.;3.;4.;5.;6.;7.;8.;1.;2.;3.;4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IRCLEFLOWDATA" val="&lt;?xml version=&quot;1.0&quot; encoding=&quot;utf-16&quot;?&gt;&#10;&lt;circleFlowData xmlns:xsd=&quot;http://www.w3.org/2001/XMLSchema&quot; xmlns:xsi=&quot;http://www.w3.org/2001/XMLSchema-instance&quot;&gt;&#10;  &lt;flowType&gt;circleNoArrows&lt;/flowType&gt;&#10;  &lt;elements&gt;4&lt;/elements&gt;&#10;  &lt;innerSize&gt;70&lt;/innerSize&gt;&#10;  &lt;arrowHead&gt;150&lt;/arrowHead&gt;&#10;  &lt;rotation&gt;0&lt;/rotation&gt;&#10;&lt;/circleFlowData&gt;"/>
  <p:tag name="EASYCOUNT" val=";660.;661.;662.;663.;1331.;1332.;1333.;1334.;3.;4.;5.;6.;7.;8.;9.;1.;2.;3.;4.;5.;6.;7.;8.;7.;8.;9.;10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FC;OWLC;OWL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OW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SIW;OWL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ELEMENT14" val="line;fixedWidth=35;hAlign=left;leftOffset=-23"/>
  <p:tag name="ELEMENT15" val="line;fixedWidth=35;hAlign=left;leftOffset=-23"/>
  <p:tag name="ELEMENT16" val="line;fixedWidth=35;hAlign=left;leftOffset=-23"/>
  <p:tag name="ELEMENT17" val="line;fixedWidth=35;hAlign=left;leftOffset=-23"/>
  <p:tag name="ELEMENT13" val="line;fixedHeigth=0;hAlign=left;leftOffset=40"/>
  <p:tag name="FLOWDIRECTION" val="1"/>
  <p:tag name="ABSTANDH" val="0"/>
  <p:tag name="ELEMENT2" val="widthOffset=-15;hAlign=center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0" val="fixed%Width=70;hAlign=center"/>
  <p:tag name="ELEMENT11" val="fixed%Width=70;hAlign=center"/>
  <p:tag name="ELEMENT12" val="line;fixedWidth=0;hAlign=left;leftOffset=4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35,50008"/>
  <p:tag name="TOP" val="115,1313"/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  <p:tag name="ELEMENT18" val="line;fixedHeigth=0;hAlign=left;leftOffset=60;fixed%Width=15"/>
  <p:tag name="ELEMENT17" val="line;fixedHeigth=0;hAlign=left;leftOffset=50;fixed%Width=15"/>
  <p:tag name="NELEMENTS" val="3"/>
  <p:tag name="FLOWDIRECTION" val="1"/>
  <p:tag name="ABSTANDH" val="0"/>
  <p:tag name="ELEMENT2" val="hAlign=center;widthOffset=-55"/>
  <p:tag name="ELEMENT3" val="line;hAlign=center;fixedWidth=0"/>
  <p:tag name="ELEMENT5" val="hAlign=right;fixedHeight=0;fixed%Width=50;invisibleLast"/>
  <p:tag name="ELEMENT4" val="hAlign=left;fixedHeight=0;fixed%Width=50;invisibleFirst"/>
  <p:tag name="ELEMENT6" val="fixed%Width=70;hAlign=center"/>
  <p:tag name="ELEMENT7" val="fixed%Width=70;hAlign=center"/>
  <p:tag name="ELEMENT8" val="fixed%Width=70;hAlign=center"/>
  <p:tag name="ELEMENT9" val="fixed%Width=70;hAlign=center"/>
  <p:tag name="ELEMENT12" val="line;fixedWidth=0;hAlign=left;leftOffset=50"/>
  <p:tag name="ELEMENT13" val="line;fixedHeigth=0;hAlign=left;leftOffset=50;fixed%Width=15"/>
  <p:tag name="ELEMENT14" val="line;fixedHeigth=0;hAlign=left;leftOffset=50;fixed%Width=15"/>
  <p:tag name="ELEMENT15" val="line;fixedHeigth=0;hAlign=left;leftOffset=50;fixed%Width=15"/>
  <p:tag name="ELEMENT16" val="line;fixedHeigth=0;hAlign=left;leftOffset=50;fixed%Width=1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heme/theme1.xml><?xml version="1.0" encoding="utf-8"?>
<a:theme xmlns:a="http://schemas.openxmlformats.org/drawingml/2006/main" name="GenoAkademie_PPT_Neue_2023">
  <a:themeElements>
    <a:clrScheme name="GenoAkademie 2024">
      <a:dk1>
        <a:srgbClr val="000000"/>
      </a:dk1>
      <a:lt1>
        <a:srgbClr val="000000"/>
      </a:lt1>
      <a:dk2>
        <a:srgbClr val="CCCCCC"/>
      </a:dk2>
      <a:lt2>
        <a:srgbClr val="FFFFFF"/>
      </a:lt2>
      <a:accent1>
        <a:srgbClr val="0091AA"/>
      </a:accent1>
      <a:accent2>
        <a:srgbClr val="003255"/>
      </a:accent2>
      <a:accent3>
        <a:srgbClr val="115A96"/>
      </a:accent3>
      <a:accent4>
        <a:srgbClr val="C9DA2A"/>
      </a:accent4>
      <a:accent5>
        <a:srgbClr val="FFFFFF"/>
      </a:accent5>
      <a:accent6>
        <a:srgbClr val="FFFFFF"/>
      </a:accent6>
      <a:hlink>
        <a:srgbClr val="0091AA"/>
      </a:hlink>
      <a:folHlink>
        <a:srgbClr val="666666"/>
      </a:folHlink>
    </a:clrScheme>
    <a:fontScheme name="Benutzerdefiniert 1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algn="l">
          <a:defRPr dirty="0" smtClean="0"/>
        </a:defPPr>
      </a:lstStyle>
    </a:txDef>
  </a:objectDefaults>
  <a:extraClrSchemeLst/>
  <a:custClrLst>
    <a:custClr name="Türkis">
      <a:srgbClr val="0091AA"/>
    </a:custClr>
    <a:custClr name="Dunkelblau">
      <a:srgbClr val="003255"/>
    </a:custClr>
    <a:custClr name="Blau">
      <a:srgbClr val="115A96"/>
    </a:custClr>
    <a:custClr name="Highlightfarbe">
      <a:srgbClr val="C9DA2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ürkis 20%">
      <a:srgbClr val="CCE9EE"/>
    </a:custClr>
    <a:custClr name="Türkis 60%">
      <a:srgbClr val="66BDCC"/>
    </a:custClr>
    <a:custClr name="Türkis +20%">
      <a:srgbClr val="00738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unkelblau 20%">
      <a:srgbClr val="CCD6DD"/>
    </a:custClr>
    <a:custClr name="Dunkelblau 60%">
      <a:srgbClr val="668499"/>
    </a:custClr>
    <a:custClr name="Dunkelblau +20%">
      <a:srgbClr val="0028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au 20%">
      <a:srgbClr val="CFDEEA"/>
    </a:custClr>
    <a:custClr name="Blau 60%">
      <a:srgbClr val="719CC0"/>
    </a:custClr>
    <a:custClr name="Blau +20%">
      <a:srgbClr val="0E487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Weiß">
      <a:srgbClr val="FFFFFF"/>
    </a:custClr>
    <a:custClr name="Hellgrau">
      <a:srgbClr val="CCCCCC"/>
    </a:custClr>
    <a:custClr name="Grau">
      <a:srgbClr val="666666"/>
    </a:custClr>
    <a:custClr name="Schwarz">
      <a:srgbClr val="000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GenoAkademie_PowerPoint-Vorlage_2024.pptx" id="{66F6422F-A6C8-414A-B072-5197FE607C5B}" vid="{1C010ECF-576D-4DF6-9502-8409CDED18F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37691ad-ca6f-44a0-a945-9d153634b668}" enabled="1" method="Standard" siteId="{e80cd88e-b6c2-45a2-a41c-41c6ae250c0e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13041</Words>
  <Application>Microsoft Office PowerPoint</Application>
  <PresentationFormat>Breitbild</PresentationFormat>
  <Paragraphs>1190</Paragraphs>
  <Slides>110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5" baseType="lpstr">
      <vt:lpstr>Aptos</vt:lpstr>
      <vt:lpstr>Arial</vt:lpstr>
      <vt:lpstr>Calibri</vt:lpstr>
      <vt:lpstr>Calibri Light</vt:lpstr>
      <vt:lpstr>GenoAkademie_PPT_Neue_2023</vt:lpstr>
      <vt:lpstr>Titel der Veranstaltung</vt:lpstr>
      <vt:lpstr>Titel der Veranstaltung</vt:lpstr>
      <vt:lpstr>PowerPoint-Präsentation</vt:lpstr>
      <vt:lpstr>Einheitlichkeit und visuelle Wiedererkennungswert gewährleisten</vt:lpstr>
      <vt:lpstr>Farben</vt:lpstr>
      <vt:lpstr>Titelfolie fotografisch</vt:lpstr>
      <vt:lpstr>Titelfolie fotografisch mit  Option für ein Kundenlogo</vt:lpstr>
      <vt:lpstr>Titelfolie grafisch</vt:lpstr>
      <vt:lpstr>Titelfolie grafisch</vt:lpstr>
      <vt:lpstr>Titelfolie grafisch</vt:lpstr>
      <vt:lpstr>Titelfolie grafisch mit  Option für ein Kundenlogo</vt:lpstr>
      <vt:lpstr>Titelfolie grafisch mit  Option für ein Kundenlogo</vt:lpstr>
      <vt:lpstr>Titelfolie grafisch mit  Option für ein Kundenlogo</vt:lpstr>
      <vt:lpstr>Agenda</vt:lpstr>
      <vt:lpstr>Agenda</vt:lpstr>
      <vt:lpstr>PowerPoint-Präsentation</vt:lpstr>
      <vt:lpstr>PowerPoint-Präsentation</vt:lpstr>
      <vt:lpstr>Headline in Calibri Light 24 pt.</vt:lpstr>
      <vt:lpstr>Headline in Calibri Light 24 pt.</vt:lpstr>
      <vt:lpstr>Headline in Calibri Light 24 pt.</vt:lpstr>
      <vt:lpstr>Headline in Calibri Light 24 pt.</vt:lpstr>
      <vt:lpstr>Fazit</vt:lpstr>
      <vt:lpstr>Fazit</vt:lpstr>
      <vt:lpstr>Headline in Calibri Light 24 pt.</vt:lpstr>
      <vt:lpstr>Headline in Calibri Light 24 pt.</vt:lpstr>
      <vt:lpstr>Headline in Calibri Light 24 pt.</vt:lpstr>
      <vt:lpstr>Headline in Calibri Light 24 pt.</vt:lpstr>
      <vt:lpstr>Headline in Calibri Light 24 pt.</vt:lpstr>
      <vt:lpstr>Statements Kacheln</vt:lpstr>
      <vt:lpstr>Statements Kacheln</vt:lpstr>
      <vt:lpstr>Einfluss</vt:lpstr>
      <vt:lpstr>Einfluss</vt:lpstr>
      <vt:lpstr>Inhalt vertikal</vt:lpstr>
      <vt:lpstr>Inhalt vertikal</vt:lpstr>
      <vt:lpstr>Inhalt vertikal</vt:lpstr>
      <vt:lpstr>Inhalt vertikal</vt:lpstr>
      <vt:lpstr>Faktoren</vt:lpstr>
      <vt:lpstr>Faktoren</vt:lpstr>
      <vt:lpstr>Faktoren</vt:lpstr>
      <vt:lpstr>Kausalkette</vt:lpstr>
      <vt:lpstr>Kausalkette</vt:lpstr>
      <vt:lpstr>Kausalkette</vt:lpstr>
      <vt:lpstr>Kausalkette</vt:lpstr>
      <vt:lpstr>Darstellung mit Icons</vt:lpstr>
      <vt:lpstr>Überblick mit Icons</vt:lpstr>
      <vt:lpstr>Übersicht mit Icons</vt:lpstr>
      <vt:lpstr>Treppe mit Icons</vt:lpstr>
      <vt:lpstr>Zusammenfassung</vt:lpstr>
      <vt:lpstr>Ziele</vt:lpstr>
      <vt:lpstr>Ziele</vt:lpstr>
      <vt:lpstr>Ziele</vt:lpstr>
      <vt:lpstr>Ziele</vt:lpstr>
      <vt:lpstr>Pyramide</vt:lpstr>
      <vt:lpstr>Zitate</vt:lpstr>
      <vt:lpstr>Zahnräder</vt:lpstr>
      <vt:lpstr>Zahnräder</vt:lpstr>
      <vt:lpstr>Dynamischer Prozess</vt:lpstr>
      <vt:lpstr>Dynamischer Prozess</vt:lpstr>
      <vt:lpstr>Nummerierter Prozess</vt:lpstr>
      <vt:lpstr>Nummerierter Prozess</vt:lpstr>
      <vt:lpstr>Projektphasen</vt:lpstr>
      <vt:lpstr>Prozess im Detail</vt:lpstr>
      <vt:lpstr>Prozess im Detail</vt:lpstr>
      <vt:lpstr>Prozess im Detail</vt:lpstr>
      <vt:lpstr>Kreislauf</vt:lpstr>
      <vt:lpstr>Kreislauf</vt:lpstr>
      <vt:lpstr>Kreissegmente</vt:lpstr>
      <vt:lpstr>Nummerierte Liste</vt:lpstr>
      <vt:lpstr>Nummerierte Liste</vt:lpstr>
      <vt:lpstr>Nummerierte Zusammenfassung</vt:lpstr>
      <vt:lpstr>Nummerierte Zusammenfassung</vt:lpstr>
      <vt:lpstr>Zusammenfassung mit Icons</vt:lpstr>
      <vt:lpstr>Zusammenfassung mit Icons</vt:lpstr>
      <vt:lpstr>Tabelle</vt:lpstr>
      <vt:lpstr>Tabelle mit Ampeln</vt:lpstr>
      <vt:lpstr>Teilprojekt</vt:lpstr>
      <vt:lpstr>Aufgabenverteilung und weitere Schritte</vt:lpstr>
      <vt:lpstr>Welche Termine haben in diesem Monat stattgefunden?</vt:lpstr>
      <vt:lpstr>Tabelle mit Ergebnis</vt:lpstr>
      <vt:lpstr>Tabelle zu einem Thema</vt:lpstr>
      <vt:lpstr>Terminplan</vt:lpstr>
      <vt:lpstr>Bewertung mit Icons</vt:lpstr>
      <vt:lpstr>Pro und Contra</vt:lpstr>
      <vt:lpstr>Pro und Contra</vt:lpstr>
      <vt:lpstr>Zwei Alternativen</vt:lpstr>
      <vt:lpstr>Zwei Alternativen</vt:lpstr>
      <vt:lpstr>Alternative Favorit</vt:lpstr>
      <vt:lpstr>SWOT-Analyse</vt:lpstr>
      <vt:lpstr>SWOT</vt:lpstr>
      <vt:lpstr>Smartphone</vt:lpstr>
      <vt:lpstr>Organigramm</vt:lpstr>
      <vt:lpstr>Organigramm</vt:lpstr>
      <vt:lpstr>Organigramm</vt:lpstr>
      <vt:lpstr>Zeitstrahl</vt:lpstr>
      <vt:lpstr>Zeitstrahl</vt:lpstr>
      <vt:lpstr>Deutschlandkarte</vt:lpstr>
      <vt:lpstr>Deutschlandkarte</vt:lpstr>
      <vt:lpstr>Verteilung</vt:lpstr>
      <vt:lpstr>Verteilung</vt:lpstr>
      <vt:lpstr>Säulendiagramm</vt:lpstr>
      <vt:lpstr>Balkendiagramm</vt:lpstr>
      <vt:lpstr>Gruppiertes Säulendiagramm</vt:lpstr>
      <vt:lpstr>Gestapeltes Säulendiagramm</vt:lpstr>
      <vt:lpstr>Säulendiagramm mit Kategorien</vt:lpstr>
      <vt:lpstr>Kombinationsdiagramm</vt:lpstr>
      <vt:lpstr>Liniendiagramm</vt:lpstr>
      <vt:lpstr>Ringdiagramm</vt:lpstr>
      <vt:lpstr>Ringdiagramme mit Vergleich</vt:lpstr>
      <vt:lpstr>Kontakt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Rpunkt MEDIA</dc:creator>
  <cp:lastModifiedBy>Ginett Heinke</cp:lastModifiedBy>
  <cp:revision>371</cp:revision>
  <dcterms:created xsi:type="dcterms:W3CDTF">2024-10-07T15:32:30Z</dcterms:created>
  <dcterms:modified xsi:type="dcterms:W3CDTF">2025-01-16T11:17:18Z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GenoAkademie_PPT_Neue_2023:3</vt:lpwstr>
  </property>
  <property fmtid="{D5CDD505-2E9C-101B-9397-08002B2CF9AE}" pid="3" name="ClassificationContentMarkingHeaderText">
    <vt:lpwstr>Klassifizierung: Intern</vt:lpwstr>
  </property>
</Properties>
</file>