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6" r:id="rId4"/>
  </p:sldMasterIdLst>
  <p:notesMasterIdLst>
    <p:notesMasterId r:id="rId9"/>
  </p:notesMasterIdLst>
  <p:handoutMasterIdLst>
    <p:handoutMasterId r:id="rId10"/>
  </p:handoutMasterIdLst>
  <p:sldIdLst>
    <p:sldId id="376" r:id="rId5"/>
    <p:sldId id="394" r:id="rId6"/>
    <p:sldId id="395" r:id="rId7"/>
    <p:sldId id="396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EF911E-6E16-8334-C4F4-0686948A8ACA}" name="Ginett Heinke" initials="GH" userId="S::Ginett.Heinke@Genoakademie.de::eec5dacb-33a6-4ab1-a8d5-8c8a2d02820c" providerId="AD"/>
  <p188:author id="{DA824C64-5202-8173-9E86-D876DBF55BFB}" name="Astrid Hüttisch" initials="AH" userId="S::Astrid.Huettisch@genoakademie.de::fa75e87d-073c-4b43-a082-1e53a43100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551"/>
    <a:srgbClr val="07426A"/>
    <a:srgbClr val="034E81"/>
    <a:srgbClr val="3F7FA9"/>
    <a:srgbClr val="6294B6"/>
    <a:srgbClr val="85AAC3"/>
    <a:srgbClr val="A8C0CF"/>
    <a:srgbClr val="0F2B3E"/>
    <a:srgbClr val="0F2B3D"/>
    <a:srgbClr val="005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0436" autoAdjust="0"/>
  </p:normalViewPr>
  <p:slideViewPr>
    <p:cSldViewPr showGuides="1">
      <p:cViewPr varScale="1">
        <p:scale>
          <a:sx n="103" d="100"/>
          <a:sy n="103" d="100"/>
        </p:scale>
        <p:origin x="702" y="102"/>
      </p:cViewPr>
      <p:guideLst>
        <p:guide orient="horz" pos="1207"/>
        <p:guide pos="39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33F2F89-CA8E-B21C-66FF-B5D93933A0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C0A3A79-C528-5A5B-26AB-8F5464B2AC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76D67-D9D6-476F-A6F6-EF07F7A42D21}" type="datetimeFigureOut">
              <a:rPr lang="de-DE" smtClean="0"/>
              <a:t>02.09.2025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F494640-6095-B86B-CD26-820BFF9F9C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Test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27FA1F-8738-65FB-F753-BDA451413D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60B51-7DA2-4173-951E-EE1CFCCFC8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2971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3EB23-199E-45A5-A044-12274608305B}" type="datetimeFigureOut">
              <a:rPr lang="de-DE" smtClean="0"/>
              <a:t>02.09.2025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Test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153B8-C742-4815-8CF5-D86688D6902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8541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 neues </a:t>
            </a:r>
            <a:r>
              <a:rPr lang="de-DE" dirty="0" err="1"/>
              <a:t>Powerpoint</a:t>
            </a:r>
            <a:r>
              <a:rPr lang="de-DE" dirty="0"/>
              <a:t>-Design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153B8-C742-4815-8CF5-D86688D69026}" type="slidenum">
              <a:rPr lang="de-DE" smtClean="0"/>
              <a:t>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F4F44E-6AC2-17FB-2FD7-5998EC2627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22286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3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5" Type="http://schemas.openxmlformats.org/officeDocument/2006/relationships/image" Target="../media/image34.svg"/><Relationship Id="rId10" Type="http://schemas.openxmlformats.org/officeDocument/2006/relationships/image" Target="../media/image31.png"/><Relationship Id="rId4" Type="http://schemas.openxmlformats.org/officeDocument/2006/relationships/image" Target="../media/image33.png"/><Relationship Id="rId9" Type="http://schemas.openxmlformats.org/officeDocument/2006/relationships/image" Target="../media/image3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2.sv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39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3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image" Target="../media/image2.sv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1.png"/><Relationship Id="rId2" Type="http://schemas.openxmlformats.org/officeDocument/2006/relationships/tags" Target="../tags/tag17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41.sv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19" Type="http://schemas.openxmlformats.org/officeDocument/2006/relationships/image" Target="../media/image40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ildplatzhalter 59">
            <a:extLst>
              <a:ext uri="{FF2B5EF4-FFF2-40B4-BE49-F238E27FC236}">
                <a16:creationId xmlns:a16="http://schemas.microsoft.com/office/drawing/2014/main" id="{2FE9C560-242A-2FC4-09BB-2F6548607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511035 w 5997600"/>
              <a:gd name="connsiteY0" fmla="*/ 4585197 h 6235200"/>
              <a:gd name="connsiteX1" fmla="*/ 2984347 w 5997600"/>
              <a:gd name="connsiteY1" fmla="*/ 4585197 h 6235200"/>
              <a:gd name="connsiteX2" fmla="*/ 2968215 w 5997600"/>
              <a:gd name="connsiteY2" fmla="*/ 4720678 h 6235200"/>
              <a:gd name="connsiteX3" fmla="*/ 2369266 w 5997600"/>
              <a:gd name="connsiteY3" fmla="*/ 6166589 h 6235200"/>
              <a:gd name="connsiteX4" fmla="*/ 2313428 w 5997600"/>
              <a:gd name="connsiteY4" fmla="*/ 6235200 h 6235200"/>
              <a:gd name="connsiteX5" fmla="*/ 51103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2934718 w 5997600"/>
              <a:gd name="connsiteY9" fmla="*/ 6235200 h 6235200"/>
              <a:gd name="connsiteX10" fmla="*/ 3088797 w 5997600"/>
              <a:gd name="connsiteY10" fmla="*/ 5971822 h 6235200"/>
              <a:gd name="connsiteX11" fmla="*/ 3506712 w 5997600"/>
              <a:gd name="connsiteY11" fmla="*/ 4267007 h 6235200"/>
              <a:gd name="connsiteX12" fmla="*/ 3501924 w 5997600"/>
              <a:gd name="connsiteY12" fmla="*/ 4077655 h 6235200"/>
              <a:gd name="connsiteX13" fmla="*/ 3501463 w 5997600"/>
              <a:gd name="connsiteY13" fmla="*/ 4071600 h 6235200"/>
              <a:gd name="connsiteX14" fmla="*/ 2 w 5997600"/>
              <a:gd name="connsiteY14" fmla="*/ 4074166 h 6235200"/>
              <a:gd name="connsiteX15" fmla="*/ 2 w 5997600"/>
              <a:gd name="connsiteY15" fmla="*/ 6235200 h 6235200"/>
              <a:gd name="connsiteX16" fmla="*/ 0 w 5997600"/>
              <a:gd name="connsiteY16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97600" h="6235200">
                <a:moveTo>
                  <a:pt x="511035" y="4585197"/>
                </a:moveTo>
                <a:lnTo>
                  <a:pt x="2984347" y="4585197"/>
                </a:lnTo>
                <a:lnTo>
                  <a:pt x="2968215" y="4720678"/>
                </a:lnTo>
                <a:cubicBezTo>
                  <a:pt x="2891328" y="5257785"/>
                  <a:pt x="2679939" y="5751494"/>
                  <a:pt x="2369266" y="6166589"/>
                </a:cubicBezTo>
                <a:lnTo>
                  <a:pt x="2313428" y="6235200"/>
                </a:lnTo>
                <a:lnTo>
                  <a:pt x="51103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2934718" y="6235200"/>
                </a:lnTo>
                <a:lnTo>
                  <a:pt x="3088797" y="5971822"/>
                </a:lnTo>
                <a:cubicBezTo>
                  <a:pt x="3355730" y="5462169"/>
                  <a:pt x="3506712" y="4882220"/>
                  <a:pt x="3506712" y="4267007"/>
                </a:cubicBezTo>
                <a:cubicBezTo>
                  <a:pt x="3506712" y="4203502"/>
                  <a:pt x="3505103" y="4140371"/>
                  <a:pt x="3501924" y="4077655"/>
                </a:cubicBezTo>
                <a:cubicBezTo>
                  <a:pt x="3501771" y="4075637"/>
                  <a:pt x="3501617" y="4073618"/>
                  <a:pt x="3501463" y="4071600"/>
                </a:cubicBezTo>
                <a:lnTo>
                  <a:pt x="2" y="4074166"/>
                </a:lnTo>
                <a:lnTo>
                  <a:pt x="2" y="6235200"/>
                </a:lnTo>
                <a:lnTo>
                  <a:pt x="0" y="6235200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D8003183-BDE1-E08F-70D9-E4A108CEBCBB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-Agenda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A6EB93B-F9C7-0556-0E3D-3FFFF91DE25B}"/>
              </a:ext>
            </a:extLst>
          </p:cNvPr>
          <p:cNvGrpSpPr/>
          <p:nvPr userDrawn="1"/>
        </p:nvGrpSpPr>
        <p:grpSpPr>
          <a:xfrm>
            <a:off x="-2034" y="0"/>
            <a:ext cx="5997848" cy="6233763"/>
            <a:chOff x="0" y="0"/>
            <a:chExt cx="5997848" cy="6233763"/>
          </a:xfrm>
          <a:solidFill>
            <a:srgbClr val="003255"/>
          </a:solidFill>
        </p:grpSpPr>
        <p:sp>
          <p:nvSpPr>
            <p:cNvPr id="3" name="Rechteck: abgerundete Ecken 4">
              <a:extLst>
                <a:ext uri="{FF2B5EF4-FFF2-40B4-BE49-F238E27FC236}">
                  <a16:creationId xmlns:a16="http://schemas.microsoft.com/office/drawing/2014/main" id="{7BA90407-D44E-757C-6B87-1B463F59C383}"/>
                </a:ext>
              </a:extLst>
            </p:cNvPr>
            <p:cNvSpPr/>
            <p:nvPr/>
          </p:nvSpPr>
          <p:spPr>
            <a:xfrm>
              <a:off x="0" y="0"/>
              <a:ext cx="5997848" cy="6233763"/>
            </a:xfrm>
            <a:prstGeom prst="roundRect">
              <a:avLst>
                <a:gd name="adj" fmla="val 608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690480A-515E-BB2A-9A36-69F22950B8B3}"/>
                </a:ext>
              </a:extLst>
            </p:cNvPr>
            <p:cNvSpPr/>
            <p:nvPr userDrawn="1"/>
          </p:nvSpPr>
          <p:spPr>
            <a:xfrm>
              <a:off x="4773712" y="0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FE8DB5A-33D1-F0FA-F031-C394873BED23}"/>
                </a:ext>
              </a:extLst>
            </p:cNvPr>
            <p:cNvSpPr/>
            <p:nvPr userDrawn="1"/>
          </p:nvSpPr>
          <p:spPr>
            <a:xfrm>
              <a:off x="0" y="0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8CC7E57-FDF6-F3BD-320E-83DD78B6F875}"/>
                </a:ext>
              </a:extLst>
            </p:cNvPr>
            <p:cNvSpPr/>
            <p:nvPr userDrawn="1"/>
          </p:nvSpPr>
          <p:spPr>
            <a:xfrm>
              <a:off x="0" y="5009627"/>
              <a:ext cx="1224136" cy="1224136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DB6523-E7B8-FD86-6E89-6C9A41FCB1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95814" y="-1059"/>
            <a:ext cx="6196186" cy="3429223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ADB97E70-F2D2-D42B-CDD6-9D86D8E0F5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3187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9BC0F05-B728-FFED-497F-4D25FECBE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200" y="619862"/>
            <a:ext cx="444480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80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3938197B-B84D-899E-2CB4-9482D76F6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873749"/>
            <a:ext cx="4446000" cy="1555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Titel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29A24A1-F726-F031-726E-FF9F739C2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2" y="3737554"/>
            <a:ext cx="4446000" cy="21852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F2E6FA6-AB07-AF3B-9C9D-6777E98AFF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1450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nko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723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70BBF513-E875-ECC5-6956-4B3F40AB8A14}"/>
              </a:ext>
            </a:extLst>
          </p:cNvPr>
          <p:cNvSpPr/>
          <p:nvPr userDrawn="1"/>
        </p:nvSpPr>
        <p:spPr>
          <a:xfrm>
            <a:off x="8052602" y="622521"/>
            <a:ext cx="4139398" cy="5607158"/>
          </a:xfrm>
          <a:custGeom>
            <a:avLst/>
            <a:gdLst>
              <a:gd name="connsiteX0" fmla="*/ 4139398 w 4139398"/>
              <a:gd name="connsiteY0" fmla="*/ 1650082 h 5607158"/>
              <a:gd name="connsiteX1" fmla="*/ 4139398 w 4139398"/>
              <a:gd name="connsiteY1" fmla="*/ 3305610 h 5607158"/>
              <a:gd name="connsiteX2" fmla="*/ 4083053 w 4139398"/>
              <a:gd name="connsiteY2" fmla="*/ 3388077 h 5607158"/>
              <a:gd name="connsiteX3" fmla="*/ 23855 w 4139398"/>
              <a:gd name="connsiteY3" fmla="*/ 5606556 h 5607158"/>
              <a:gd name="connsiteX4" fmla="*/ 0 w 4139398"/>
              <a:gd name="connsiteY4" fmla="*/ 5607158 h 5607158"/>
              <a:gd name="connsiteX5" fmla="*/ 0 w 4139398"/>
              <a:gd name="connsiteY5" fmla="*/ 4872898 h 5607158"/>
              <a:gd name="connsiteX6" fmla="*/ 219589 w 4139398"/>
              <a:gd name="connsiteY6" fmla="*/ 4856200 h 5607158"/>
              <a:gd name="connsiteX7" fmla="*/ 4125939 w 4139398"/>
              <a:gd name="connsiteY7" fmla="*/ 1695034 h 5607158"/>
              <a:gd name="connsiteX8" fmla="*/ 4139398 w 4139398"/>
              <a:gd name="connsiteY8" fmla="*/ 0 h 5607158"/>
              <a:gd name="connsiteX9" fmla="*/ 4139398 w 4139398"/>
              <a:gd name="connsiteY9" fmla="*/ 743424 h 5607158"/>
              <a:gd name="connsiteX10" fmla="*/ 740396 w 4139398"/>
              <a:gd name="connsiteY10" fmla="*/ 743424 h 5607158"/>
              <a:gd name="connsiteX11" fmla="*/ 740396 w 4139398"/>
              <a:gd name="connsiteY11" fmla="*/ 3141513 h 5607158"/>
              <a:gd name="connsiteX12" fmla="*/ 2 w 4139398"/>
              <a:gd name="connsiteY12" fmla="*/ 3141513 h 5607158"/>
              <a:gd name="connsiteX13" fmla="*/ 2 w 4139398"/>
              <a:gd name="connsiteY13" fmla="*/ 3034 h 56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9398" h="5607158">
                <a:moveTo>
                  <a:pt x="4139398" y="1650082"/>
                </a:moveTo>
                <a:lnTo>
                  <a:pt x="4139398" y="3305610"/>
                </a:lnTo>
                <a:lnTo>
                  <a:pt x="4083053" y="3388077"/>
                </a:lnTo>
                <a:cubicBezTo>
                  <a:pt x="3165423" y="4666243"/>
                  <a:pt x="1696314" y="5521778"/>
                  <a:pt x="23855" y="5606556"/>
                </a:cubicBezTo>
                <a:lnTo>
                  <a:pt x="0" y="5607158"/>
                </a:lnTo>
                <a:lnTo>
                  <a:pt x="0" y="4872898"/>
                </a:lnTo>
                <a:lnTo>
                  <a:pt x="219589" y="4856200"/>
                </a:lnTo>
                <a:cubicBezTo>
                  <a:pt x="2057946" y="4669505"/>
                  <a:pt x="3576117" y="3399729"/>
                  <a:pt x="4125939" y="1695034"/>
                </a:cubicBezTo>
                <a:close/>
                <a:moveTo>
                  <a:pt x="4139398" y="0"/>
                </a:moveTo>
                <a:lnTo>
                  <a:pt x="4139398" y="743424"/>
                </a:lnTo>
                <a:lnTo>
                  <a:pt x="740396" y="743424"/>
                </a:lnTo>
                <a:lnTo>
                  <a:pt x="740396" y="3141513"/>
                </a:lnTo>
                <a:lnTo>
                  <a:pt x="2" y="3141513"/>
                </a:lnTo>
                <a:lnTo>
                  <a:pt x="2" y="3034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45E33E-2B10-738A-5C5D-567C23FB5D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6755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 blanko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7232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72324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06EB082A-5BAA-A82B-4069-96AD39514754}"/>
              </a:ext>
            </a:extLst>
          </p:cNvPr>
          <p:cNvSpPr/>
          <p:nvPr userDrawn="1"/>
        </p:nvSpPr>
        <p:spPr>
          <a:xfrm>
            <a:off x="8052602" y="622521"/>
            <a:ext cx="4139398" cy="5607158"/>
          </a:xfrm>
          <a:custGeom>
            <a:avLst/>
            <a:gdLst>
              <a:gd name="connsiteX0" fmla="*/ 4139398 w 4139398"/>
              <a:gd name="connsiteY0" fmla="*/ 1650082 h 5607158"/>
              <a:gd name="connsiteX1" fmla="*/ 4139398 w 4139398"/>
              <a:gd name="connsiteY1" fmla="*/ 3305610 h 5607158"/>
              <a:gd name="connsiteX2" fmla="*/ 4083053 w 4139398"/>
              <a:gd name="connsiteY2" fmla="*/ 3388077 h 5607158"/>
              <a:gd name="connsiteX3" fmla="*/ 23855 w 4139398"/>
              <a:gd name="connsiteY3" fmla="*/ 5606556 h 5607158"/>
              <a:gd name="connsiteX4" fmla="*/ 0 w 4139398"/>
              <a:gd name="connsiteY4" fmla="*/ 5607158 h 5607158"/>
              <a:gd name="connsiteX5" fmla="*/ 0 w 4139398"/>
              <a:gd name="connsiteY5" fmla="*/ 4872898 h 5607158"/>
              <a:gd name="connsiteX6" fmla="*/ 219589 w 4139398"/>
              <a:gd name="connsiteY6" fmla="*/ 4856200 h 5607158"/>
              <a:gd name="connsiteX7" fmla="*/ 4125939 w 4139398"/>
              <a:gd name="connsiteY7" fmla="*/ 1695034 h 5607158"/>
              <a:gd name="connsiteX8" fmla="*/ 4139398 w 4139398"/>
              <a:gd name="connsiteY8" fmla="*/ 0 h 5607158"/>
              <a:gd name="connsiteX9" fmla="*/ 4139398 w 4139398"/>
              <a:gd name="connsiteY9" fmla="*/ 743424 h 5607158"/>
              <a:gd name="connsiteX10" fmla="*/ 740396 w 4139398"/>
              <a:gd name="connsiteY10" fmla="*/ 743424 h 5607158"/>
              <a:gd name="connsiteX11" fmla="*/ 740396 w 4139398"/>
              <a:gd name="connsiteY11" fmla="*/ 3141513 h 5607158"/>
              <a:gd name="connsiteX12" fmla="*/ 2 w 4139398"/>
              <a:gd name="connsiteY12" fmla="*/ 3141513 h 5607158"/>
              <a:gd name="connsiteX13" fmla="*/ 2 w 4139398"/>
              <a:gd name="connsiteY13" fmla="*/ 3034 h 560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9398" h="5607158">
                <a:moveTo>
                  <a:pt x="4139398" y="1650082"/>
                </a:moveTo>
                <a:lnTo>
                  <a:pt x="4139398" y="3305610"/>
                </a:lnTo>
                <a:lnTo>
                  <a:pt x="4083053" y="3388077"/>
                </a:lnTo>
                <a:cubicBezTo>
                  <a:pt x="3165423" y="4666243"/>
                  <a:pt x="1696314" y="5521778"/>
                  <a:pt x="23855" y="5606556"/>
                </a:cubicBezTo>
                <a:lnTo>
                  <a:pt x="0" y="5607158"/>
                </a:lnTo>
                <a:lnTo>
                  <a:pt x="0" y="4872898"/>
                </a:lnTo>
                <a:lnTo>
                  <a:pt x="219589" y="4856200"/>
                </a:lnTo>
                <a:cubicBezTo>
                  <a:pt x="2057946" y="4669505"/>
                  <a:pt x="3576117" y="3399729"/>
                  <a:pt x="4125939" y="1695034"/>
                </a:cubicBezTo>
                <a:close/>
                <a:moveTo>
                  <a:pt x="4139398" y="0"/>
                </a:moveTo>
                <a:lnTo>
                  <a:pt x="4139398" y="743424"/>
                </a:lnTo>
                <a:lnTo>
                  <a:pt x="740396" y="743424"/>
                </a:lnTo>
                <a:lnTo>
                  <a:pt x="740396" y="3141513"/>
                </a:lnTo>
                <a:lnTo>
                  <a:pt x="2" y="3141513"/>
                </a:lnTo>
                <a:lnTo>
                  <a:pt x="2" y="3034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D88342F-BBC0-3D3E-066C-FC32A8B112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68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 blan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90A49C-8E69-C96D-2C60-A92376DC8E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5037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4364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050CE19-0B32-44B5-09AB-6CC4756EE7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2524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CA122-F463-E337-6C70-91B6F49C81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5392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2383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5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D0047FFE-1F87-A30C-18EB-644D29B69F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3793" y="1872000"/>
            <a:ext cx="35172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76F104-02A7-6DC0-B44A-59FCE6899A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0592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209452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209452"/>
            <a:ext cx="53748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F9BAE8-C15E-3052-E328-802EAB83AB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95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4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0" name="Textplatzhalter 34">
            <a:extLst>
              <a:ext uri="{FF2B5EF4-FFF2-40B4-BE49-F238E27FC236}">
                <a16:creationId xmlns:a16="http://schemas.microsoft.com/office/drawing/2014/main" id="{9EEAA92A-5984-28E8-A196-6324F5399C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961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4449DFFE-D059-1161-2E82-9D49A86B19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2593" y="3569370"/>
            <a:ext cx="2588400" cy="2667606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761CDE-3809-1595-EE4F-27AF9E76E1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6806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 und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ildplatzhalter 61">
            <a:extLst>
              <a:ext uri="{FF2B5EF4-FFF2-40B4-BE49-F238E27FC236}">
                <a16:creationId xmlns:a16="http://schemas.microsoft.com/office/drawing/2014/main" id="{90D55B48-B465-B8EC-D320-45A1510D7B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4400" y="0"/>
            <a:ext cx="5997600" cy="6235200"/>
          </a:xfrm>
          <a:custGeom>
            <a:avLst/>
            <a:gdLst>
              <a:gd name="connsiteX0" fmla="*/ 377775 w 5997600"/>
              <a:gd name="connsiteY0" fmla="*/ 5012870 h 6235200"/>
              <a:gd name="connsiteX1" fmla="*/ 2206137 w 5997600"/>
              <a:gd name="connsiteY1" fmla="*/ 5012870 h 6235200"/>
              <a:gd name="connsiteX2" fmla="*/ 2194212 w 5997600"/>
              <a:gd name="connsiteY2" fmla="*/ 5113022 h 6235200"/>
              <a:gd name="connsiteX3" fmla="*/ 1751448 w 5997600"/>
              <a:gd name="connsiteY3" fmla="*/ 6181891 h 6235200"/>
              <a:gd name="connsiteX4" fmla="*/ 1708063 w 5997600"/>
              <a:gd name="connsiteY4" fmla="*/ 6235200 h 6235200"/>
              <a:gd name="connsiteX5" fmla="*/ 377775 w 5997600"/>
              <a:gd name="connsiteY5" fmla="*/ 6235200 h 6235200"/>
              <a:gd name="connsiteX6" fmla="*/ 0 w 5997600"/>
              <a:gd name="connsiteY6" fmla="*/ 0 h 6235200"/>
              <a:gd name="connsiteX7" fmla="*/ 5997600 w 5997600"/>
              <a:gd name="connsiteY7" fmla="*/ 0 h 6235200"/>
              <a:gd name="connsiteX8" fmla="*/ 5997600 w 5997600"/>
              <a:gd name="connsiteY8" fmla="*/ 6235200 h 6235200"/>
              <a:gd name="connsiteX9" fmla="*/ 5379467 w 5997600"/>
              <a:gd name="connsiteY9" fmla="*/ 6235200 h 6235200"/>
              <a:gd name="connsiteX10" fmla="*/ 5379467 w 5997600"/>
              <a:gd name="connsiteY10" fmla="*/ 4633200 h 6235200"/>
              <a:gd name="connsiteX11" fmla="*/ 2787003 w 5997600"/>
              <a:gd name="connsiteY11" fmla="*/ 4633200 h 6235200"/>
              <a:gd name="connsiteX12" fmla="*/ 2787003 w 5997600"/>
              <a:gd name="connsiteY12" fmla="*/ 6235200 h 6235200"/>
              <a:gd name="connsiteX13" fmla="*/ 2167935 w 5997600"/>
              <a:gd name="connsiteY13" fmla="*/ 6235200 h 6235200"/>
              <a:gd name="connsiteX14" fmla="*/ 2283350 w 5997600"/>
              <a:gd name="connsiteY14" fmla="*/ 6037913 h 6235200"/>
              <a:gd name="connsiteX15" fmla="*/ 2592288 w 5997600"/>
              <a:gd name="connsiteY15" fmla="*/ 4777652 h 6235200"/>
              <a:gd name="connsiteX16" fmla="*/ 2588749 w 5997600"/>
              <a:gd name="connsiteY16" fmla="*/ 4637677 h 6235200"/>
              <a:gd name="connsiteX17" fmla="*/ 2588408 w 5997600"/>
              <a:gd name="connsiteY17" fmla="*/ 4633200 h 6235200"/>
              <a:gd name="connsiteX18" fmla="*/ 1 w 5997600"/>
              <a:gd name="connsiteY18" fmla="*/ 4635097 h 6235200"/>
              <a:gd name="connsiteX19" fmla="*/ 1 w 5997600"/>
              <a:gd name="connsiteY19" fmla="*/ 6235200 h 6235200"/>
              <a:gd name="connsiteX20" fmla="*/ 0 w 5997600"/>
              <a:gd name="connsiteY20" fmla="*/ 6235200 h 6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97600" h="6235200">
                <a:moveTo>
                  <a:pt x="377775" y="5012870"/>
                </a:moveTo>
                <a:lnTo>
                  <a:pt x="2206137" y="5012870"/>
                </a:lnTo>
                <a:lnTo>
                  <a:pt x="2194212" y="5113022"/>
                </a:lnTo>
                <a:cubicBezTo>
                  <a:pt x="2137374" y="5510071"/>
                  <a:pt x="1981108" y="5875039"/>
                  <a:pt x="1751448" y="6181891"/>
                </a:cubicBezTo>
                <a:lnTo>
                  <a:pt x="1708063" y="6235200"/>
                </a:lnTo>
                <a:lnTo>
                  <a:pt x="377775" y="6235200"/>
                </a:lnTo>
                <a:close/>
                <a:moveTo>
                  <a:pt x="0" y="0"/>
                </a:moveTo>
                <a:lnTo>
                  <a:pt x="5997600" y="0"/>
                </a:lnTo>
                <a:lnTo>
                  <a:pt x="5997600" y="6235200"/>
                </a:lnTo>
                <a:lnTo>
                  <a:pt x="5379467" y="6235200"/>
                </a:lnTo>
                <a:lnTo>
                  <a:pt x="5379467" y="4633200"/>
                </a:lnTo>
                <a:lnTo>
                  <a:pt x="2787003" y="4633200"/>
                </a:lnTo>
                <a:lnTo>
                  <a:pt x="2787003" y="6235200"/>
                </a:lnTo>
                <a:lnTo>
                  <a:pt x="2167935" y="6235200"/>
                </a:lnTo>
                <a:lnTo>
                  <a:pt x="2283350" y="6037913"/>
                </a:lnTo>
                <a:cubicBezTo>
                  <a:pt x="2480676" y="5661159"/>
                  <a:pt x="2592288" y="5232440"/>
                  <a:pt x="2592288" y="4777652"/>
                </a:cubicBezTo>
                <a:cubicBezTo>
                  <a:pt x="2592288" y="4730707"/>
                  <a:pt x="2591098" y="4684038"/>
                  <a:pt x="2588749" y="4637677"/>
                </a:cubicBezTo>
                <a:cubicBezTo>
                  <a:pt x="2588635" y="4636185"/>
                  <a:pt x="2588522" y="4634692"/>
                  <a:pt x="2588408" y="4633200"/>
                </a:cubicBezTo>
                <a:lnTo>
                  <a:pt x="1" y="4635097"/>
                </a:lnTo>
                <a:lnTo>
                  <a:pt x="1" y="6235200"/>
                </a:lnTo>
                <a:lnTo>
                  <a:pt x="0" y="6235200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 anchor="t">
            <a:noAutofit/>
          </a:bodyPr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8" name="Bildplatzhalter 127">
            <a:extLst>
              <a:ext uri="{FF2B5EF4-FFF2-40B4-BE49-F238E27FC236}">
                <a16:creationId xmlns:a16="http://schemas.microsoft.com/office/drawing/2014/main" id="{26A56050-FA50-CF78-5F8A-6509945901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A69CC698-3093-185B-F07D-3174CAC52EFA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F8780D-E58B-5364-D516-D39670832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5392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5616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82591" y="1872000"/>
            <a:ext cx="2588401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9914B2-3E0F-853E-4590-C089F157A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090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Faz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6BF943D5-2373-1689-9FF6-13BCC2E54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5617052"/>
            <a:ext cx="109476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F92C26F-8FAF-A7FD-21EA-8629BDE2F27F}"/>
              </a:ext>
            </a:extLst>
          </p:cNvPr>
          <p:cNvCxnSpPr/>
          <p:nvPr userDrawn="1"/>
        </p:nvCxnSpPr>
        <p:spPr>
          <a:xfrm>
            <a:off x="623393" y="5457835"/>
            <a:ext cx="109476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4F26F9-DEF7-9DD9-2C92-D417AD56EE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8708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Fazi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34266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6BF943D5-2373-1689-9FF6-13BCC2E54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5617052"/>
            <a:ext cx="53748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28504559-0F4E-86A0-A048-08812124C5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5617052"/>
            <a:ext cx="5374800" cy="6192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Fazit einfügen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F92C26F-8FAF-A7FD-21EA-8629BDE2F27F}"/>
              </a:ext>
            </a:extLst>
          </p:cNvPr>
          <p:cNvCxnSpPr/>
          <p:nvPr userDrawn="1"/>
        </p:nvCxnSpPr>
        <p:spPr>
          <a:xfrm>
            <a:off x="623393" y="5457835"/>
            <a:ext cx="53748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7E5EFFF7-C628-C03B-FFDD-C8E0EE7BD3C6}"/>
              </a:ext>
            </a:extLst>
          </p:cNvPr>
          <p:cNvCxnSpPr>
            <a:cxnSpLocks/>
          </p:cNvCxnSpPr>
          <p:nvPr userDrawn="1"/>
        </p:nvCxnSpPr>
        <p:spPr>
          <a:xfrm>
            <a:off x="6196193" y="5457835"/>
            <a:ext cx="53748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0184E56-71F8-46FC-8954-8EE9677DDC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8583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el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B4AC22-4DF8-CCDF-2DC5-4F2817344080}"/>
              </a:ext>
            </a:extLst>
          </p:cNvPr>
          <p:cNvCxnSpPr>
            <a:cxnSpLocks/>
          </p:cNvCxnSpPr>
          <p:nvPr userDrawn="1"/>
        </p:nvCxnSpPr>
        <p:spPr>
          <a:xfrm>
            <a:off x="623393" y="4832254"/>
            <a:ext cx="10947600" cy="0"/>
          </a:xfrm>
          <a:prstGeom prst="line">
            <a:avLst/>
          </a:prstGeom>
          <a:ln w="25400">
            <a:solidFill>
              <a:srgbClr val="115A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E00A911-CD7A-5D15-7746-6831146E6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4985999"/>
            <a:ext cx="10947600" cy="1247621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Bisheriges Ergebnis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EA3215E-3CB2-CBD1-3CEC-21C22A8DEA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789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3808" y="1871999"/>
            <a:ext cx="5998191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744A71-E7BF-3645-D4DD-BFC31A8B03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720" y="6237311"/>
            <a:ext cx="3505879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983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ECEC134-1C02-2CDE-ECCF-E2C8BE52144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3809" y="1872000"/>
            <a:ext cx="5374799" cy="4363199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" name="Bildplatzhalter 18">
            <a:extLst>
              <a:ext uri="{FF2B5EF4-FFF2-40B4-BE49-F238E27FC236}">
                <a16:creationId xmlns:a16="http://schemas.microsoft.com/office/drawing/2014/main" id="{E114EBA9-1A0F-4EF2-70AC-8538BD195A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872000"/>
            <a:ext cx="5374799" cy="4363199"/>
          </a:xfrm>
          <a:custGeom>
            <a:avLst/>
            <a:gdLst>
              <a:gd name="connsiteX0" fmla="*/ 0 w 5374799"/>
              <a:gd name="connsiteY0" fmla="*/ 0 h 4363199"/>
              <a:gd name="connsiteX1" fmla="*/ 5374799 w 5374799"/>
              <a:gd name="connsiteY1" fmla="*/ 0 h 4363199"/>
              <a:gd name="connsiteX2" fmla="*/ 5374799 w 5374799"/>
              <a:gd name="connsiteY2" fmla="*/ 319080 h 4363199"/>
              <a:gd name="connsiteX3" fmla="*/ 5374799 w 5374799"/>
              <a:gd name="connsiteY3" fmla="*/ 1572196 h 4363199"/>
              <a:gd name="connsiteX4" fmla="*/ 5374799 w 5374799"/>
              <a:gd name="connsiteY4" fmla="*/ 4044118 h 4363199"/>
              <a:gd name="connsiteX5" fmla="*/ 5055718 w 5374799"/>
              <a:gd name="connsiteY5" fmla="*/ 4363199 h 4363199"/>
              <a:gd name="connsiteX6" fmla="*/ 1516108 w 5374799"/>
              <a:gd name="connsiteY6" fmla="*/ 4363199 h 4363199"/>
              <a:gd name="connsiteX7" fmla="*/ 319080 w 5374799"/>
              <a:gd name="connsiteY7" fmla="*/ 4363199 h 4363199"/>
              <a:gd name="connsiteX8" fmla="*/ 0 w 5374799"/>
              <a:gd name="connsiteY8" fmla="*/ 4363199 h 436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4799" h="4363199">
                <a:moveTo>
                  <a:pt x="0" y="0"/>
                </a:moveTo>
                <a:lnTo>
                  <a:pt x="5374799" y="0"/>
                </a:lnTo>
                <a:lnTo>
                  <a:pt x="5374799" y="319080"/>
                </a:lnTo>
                <a:lnTo>
                  <a:pt x="5374799" y="1572196"/>
                </a:lnTo>
                <a:lnTo>
                  <a:pt x="5374799" y="4044118"/>
                </a:lnTo>
                <a:cubicBezTo>
                  <a:pt x="5374799" y="4220342"/>
                  <a:pt x="5231942" y="4363199"/>
                  <a:pt x="5055718" y="4363199"/>
                </a:cubicBezTo>
                <a:lnTo>
                  <a:pt x="1516108" y="4363199"/>
                </a:lnTo>
                <a:lnTo>
                  <a:pt x="319080" y="4363199"/>
                </a:lnTo>
                <a:lnTo>
                  <a:pt x="0" y="4363199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ADCF30-8054-59C6-F370-2E53F5D54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4B9B411-7520-07DB-7A14-8A8DC972BE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597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1999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AFDBA3-AE93-C524-E8C8-50BD0F0FE1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583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Stö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6D2E21C-307E-C91E-FEBA-CD28F3DDB18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1999" cy="4984511"/>
          </a:xfrm>
          <a:custGeom>
            <a:avLst/>
            <a:gdLst>
              <a:gd name="connsiteX0" fmla="*/ 7123203 w 12191999"/>
              <a:gd name="connsiteY0" fmla="*/ 619641 h 4984511"/>
              <a:gd name="connsiteX1" fmla="*/ 7123203 w 12191999"/>
              <a:gd name="connsiteY1" fmla="*/ 2802908 h 4984511"/>
              <a:gd name="connsiteX2" fmla="*/ 8833799 w 12191999"/>
              <a:gd name="connsiteY2" fmla="*/ 2802908 h 4984511"/>
              <a:gd name="connsiteX3" fmla="*/ 8833799 w 12191999"/>
              <a:gd name="connsiteY3" fmla="*/ 2802909 h 4984511"/>
              <a:gd name="connsiteX4" fmla="*/ 9165882 w 12191999"/>
              <a:gd name="connsiteY4" fmla="*/ 2802909 h 4984511"/>
              <a:gd name="connsiteX5" fmla="*/ 9409863 w 12191999"/>
              <a:gd name="connsiteY5" fmla="*/ 2802909 h 4984511"/>
              <a:gd name="connsiteX6" fmla="*/ 11237716 w 12191999"/>
              <a:gd name="connsiteY6" fmla="*/ 2802909 h 4984511"/>
              <a:gd name="connsiteX7" fmla="*/ 11569799 w 12191999"/>
              <a:gd name="connsiteY7" fmla="*/ 2470826 h 4984511"/>
              <a:gd name="connsiteX8" fmla="*/ 11569799 w 12191999"/>
              <a:gd name="connsiteY8" fmla="*/ 1197373 h 4984511"/>
              <a:gd name="connsiteX9" fmla="*/ 11569799 w 12191999"/>
              <a:gd name="connsiteY9" fmla="*/ 953392 h 4984511"/>
              <a:gd name="connsiteX10" fmla="*/ 11569799 w 12191999"/>
              <a:gd name="connsiteY10" fmla="*/ 621309 h 4984511"/>
              <a:gd name="connsiteX11" fmla="*/ 11237716 w 12191999"/>
              <a:gd name="connsiteY11" fmla="*/ 621309 h 4984511"/>
              <a:gd name="connsiteX12" fmla="*/ 10993735 w 12191999"/>
              <a:gd name="connsiteY12" fmla="*/ 621309 h 4984511"/>
              <a:gd name="connsiteX13" fmla="*/ 10056441 w 12191999"/>
              <a:gd name="connsiteY13" fmla="*/ 621309 h 4984511"/>
              <a:gd name="connsiteX14" fmla="*/ 10056441 w 12191999"/>
              <a:gd name="connsiteY14" fmla="*/ 619641 h 4984511"/>
              <a:gd name="connsiteX15" fmla="*/ 0 w 12191999"/>
              <a:gd name="connsiteY15" fmla="*/ 0 h 4984511"/>
              <a:gd name="connsiteX16" fmla="*/ 12191999 w 12191999"/>
              <a:gd name="connsiteY16" fmla="*/ 0 h 4984511"/>
              <a:gd name="connsiteX17" fmla="*/ 12191999 w 12191999"/>
              <a:gd name="connsiteY17" fmla="*/ 4984511 h 4984511"/>
              <a:gd name="connsiteX18" fmla="*/ 0 w 12191999"/>
              <a:gd name="connsiteY18" fmla="*/ 4984511 h 498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4984511">
                <a:moveTo>
                  <a:pt x="7123203" y="619641"/>
                </a:moveTo>
                <a:lnTo>
                  <a:pt x="7123203" y="2802908"/>
                </a:lnTo>
                <a:lnTo>
                  <a:pt x="8833799" y="2802908"/>
                </a:lnTo>
                <a:lnTo>
                  <a:pt x="8833799" y="2802909"/>
                </a:lnTo>
                <a:lnTo>
                  <a:pt x="9165882" y="2802909"/>
                </a:lnTo>
                <a:lnTo>
                  <a:pt x="9409863" y="2802909"/>
                </a:lnTo>
                <a:lnTo>
                  <a:pt x="11237716" y="2802909"/>
                </a:lnTo>
                <a:cubicBezTo>
                  <a:pt x="11421120" y="2802909"/>
                  <a:pt x="11569799" y="2654230"/>
                  <a:pt x="11569799" y="2470826"/>
                </a:cubicBezTo>
                <a:lnTo>
                  <a:pt x="11569799" y="1197373"/>
                </a:lnTo>
                <a:lnTo>
                  <a:pt x="11569799" y="953392"/>
                </a:lnTo>
                <a:lnTo>
                  <a:pt x="11569799" y="621309"/>
                </a:lnTo>
                <a:lnTo>
                  <a:pt x="11237716" y="621309"/>
                </a:lnTo>
                <a:lnTo>
                  <a:pt x="10993735" y="621309"/>
                </a:lnTo>
                <a:lnTo>
                  <a:pt x="10056441" y="621309"/>
                </a:lnTo>
                <a:lnTo>
                  <a:pt x="10056441" y="619641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4984511"/>
                </a:lnTo>
                <a:lnTo>
                  <a:pt x="0" y="4984511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reihandform 12">
            <a:extLst>
              <a:ext uri="{FF2B5EF4-FFF2-40B4-BE49-F238E27FC236}">
                <a16:creationId xmlns:a16="http://schemas.microsoft.com/office/drawing/2014/main" id="{0AD2B815-650B-707E-D0FD-425EAC4A6C04}"/>
              </a:ext>
            </a:extLst>
          </p:cNvPr>
          <p:cNvSpPr/>
          <p:nvPr userDrawn="1"/>
        </p:nvSpPr>
        <p:spPr>
          <a:xfrm>
            <a:off x="7123203" y="2491640"/>
            <a:ext cx="4446596" cy="2183268"/>
          </a:xfrm>
          <a:custGeom>
            <a:avLst/>
            <a:gdLst>
              <a:gd name="connsiteX0" fmla="*/ 0 w 4446596"/>
              <a:gd name="connsiteY0" fmla="*/ 0 h 2183268"/>
              <a:gd name="connsiteX1" fmla="*/ 2933238 w 4446596"/>
              <a:gd name="connsiteY1" fmla="*/ 0 h 2183268"/>
              <a:gd name="connsiteX2" fmla="*/ 2933238 w 4446596"/>
              <a:gd name="connsiteY2" fmla="*/ 1668 h 2183268"/>
              <a:gd name="connsiteX3" fmla="*/ 3870532 w 4446596"/>
              <a:gd name="connsiteY3" fmla="*/ 1668 h 2183268"/>
              <a:gd name="connsiteX4" fmla="*/ 4114513 w 4446596"/>
              <a:gd name="connsiteY4" fmla="*/ 1668 h 2183268"/>
              <a:gd name="connsiteX5" fmla="*/ 4446596 w 4446596"/>
              <a:gd name="connsiteY5" fmla="*/ 1668 h 2183268"/>
              <a:gd name="connsiteX6" fmla="*/ 4446596 w 4446596"/>
              <a:gd name="connsiteY6" fmla="*/ 333751 h 2183268"/>
              <a:gd name="connsiteX7" fmla="*/ 4446596 w 4446596"/>
              <a:gd name="connsiteY7" fmla="*/ 577732 h 2183268"/>
              <a:gd name="connsiteX8" fmla="*/ 4446596 w 4446596"/>
              <a:gd name="connsiteY8" fmla="*/ 1851185 h 2183268"/>
              <a:gd name="connsiteX9" fmla="*/ 4114513 w 4446596"/>
              <a:gd name="connsiteY9" fmla="*/ 2183268 h 2183268"/>
              <a:gd name="connsiteX10" fmla="*/ 2286660 w 4446596"/>
              <a:gd name="connsiteY10" fmla="*/ 2183268 h 2183268"/>
              <a:gd name="connsiteX11" fmla="*/ 2042679 w 4446596"/>
              <a:gd name="connsiteY11" fmla="*/ 2183268 h 2183268"/>
              <a:gd name="connsiteX12" fmla="*/ 1710596 w 4446596"/>
              <a:gd name="connsiteY12" fmla="*/ 2183268 h 2183268"/>
              <a:gd name="connsiteX13" fmla="*/ 1710596 w 4446596"/>
              <a:gd name="connsiteY13" fmla="*/ 2183267 h 2183268"/>
              <a:gd name="connsiteX14" fmla="*/ 0 w 4446596"/>
              <a:gd name="connsiteY14" fmla="*/ 2183267 h 218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46596" h="2183268">
                <a:moveTo>
                  <a:pt x="0" y="0"/>
                </a:moveTo>
                <a:lnTo>
                  <a:pt x="2933238" y="0"/>
                </a:lnTo>
                <a:lnTo>
                  <a:pt x="2933238" y="1668"/>
                </a:lnTo>
                <a:lnTo>
                  <a:pt x="3870532" y="1668"/>
                </a:lnTo>
                <a:lnTo>
                  <a:pt x="4114513" y="1668"/>
                </a:lnTo>
                <a:lnTo>
                  <a:pt x="4446596" y="1668"/>
                </a:lnTo>
                <a:lnTo>
                  <a:pt x="4446596" y="333751"/>
                </a:lnTo>
                <a:lnTo>
                  <a:pt x="4446596" y="577732"/>
                </a:lnTo>
                <a:lnTo>
                  <a:pt x="4446596" y="1851185"/>
                </a:lnTo>
                <a:cubicBezTo>
                  <a:pt x="4446596" y="2034589"/>
                  <a:pt x="4297917" y="2183268"/>
                  <a:pt x="4114513" y="2183268"/>
                </a:cubicBezTo>
                <a:lnTo>
                  <a:pt x="2286660" y="2183268"/>
                </a:lnTo>
                <a:lnTo>
                  <a:pt x="2042679" y="2183268"/>
                </a:lnTo>
                <a:lnTo>
                  <a:pt x="1710596" y="2183268"/>
                </a:lnTo>
                <a:lnTo>
                  <a:pt x="1710596" y="2183267"/>
                </a:lnTo>
                <a:lnTo>
                  <a:pt x="0" y="2183267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6E4F714-E3D3-3159-0D55-07E9D592F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3202" y="2491639"/>
            <a:ext cx="4445997" cy="2183268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5EC322-C6D8-020C-9AA3-BB286F55B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000" y="6237309"/>
            <a:ext cx="6303600" cy="61920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1726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Marken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Bildplatzhalter 56">
            <a:extLst>
              <a:ext uri="{FF2B5EF4-FFF2-40B4-BE49-F238E27FC236}">
                <a16:creationId xmlns:a16="http://schemas.microsoft.com/office/drawing/2014/main" id="{92D86435-825E-E3C3-FD8D-8D4A2298C7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12193199" cy="4984511"/>
          </a:xfrm>
          <a:custGeom>
            <a:avLst/>
            <a:gdLst>
              <a:gd name="connsiteX0" fmla="*/ 0 w 12193199"/>
              <a:gd name="connsiteY0" fmla="*/ 0 h 4984511"/>
              <a:gd name="connsiteX1" fmla="*/ 7123205 w 12193199"/>
              <a:gd name="connsiteY1" fmla="*/ 0 h 4984511"/>
              <a:gd name="connsiteX2" fmla="*/ 7123205 w 12193199"/>
              <a:gd name="connsiteY2" fmla="*/ 1262907 h 4984511"/>
              <a:gd name="connsiteX3" fmla="*/ 7861881 w 12193199"/>
              <a:gd name="connsiteY3" fmla="*/ 1262907 h 4984511"/>
              <a:gd name="connsiteX4" fmla="*/ 7861881 w 12193199"/>
              <a:gd name="connsiteY4" fmla="*/ 0 h 4984511"/>
              <a:gd name="connsiteX5" fmla="*/ 11172992 w 12193199"/>
              <a:gd name="connsiteY5" fmla="*/ 0 h 4984511"/>
              <a:gd name="connsiteX6" fmla="*/ 11107472 w 12193199"/>
              <a:gd name="connsiteY6" fmla="*/ 177352 h 4984511"/>
              <a:gd name="connsiteX7" fmla="*/ 7342283 w 12193199"/>
              <a:gd name="connsiteY7" fmla="*/ 2973616 h 4984511"/>
              <a:gd name="connsiteX8" fmla="*/ 7123203 w 12193199"/>
              <a:gd name="connsiteY8" fmla="*/ 2990275 h 4984511"/>
              <a:gd name="connsiteX9" fmla="*/ 7123203 w 12193199"/>
              <a:gd name="connsiteY9" fmla="*/ 3722832 h 4984511"/>
              <a:gd name="connsiteX10" fmla="*/ 7147002 w 12193199"/>
              <a:gd name="connsiteY10" fmla="*/ 3722231 h 4984511"/>
              <a:gd name="connsiteX11" fmla="*/ 11888558 w 12193199"/>
              <a:gd name="connsiteY11" fmla="*/ 185607 h 4984511"/>
              <a:gd name="connsiteX12" fmla="*/ 11949289 w 12193199"/>
              <a:gd name="connsiteY12" fmla="*/ 0 h 4984511"/>
              <a:gd name="connsiteX13" fmla="*/ 12193199 w 12193199"/>
              <a:gd name="connsiteY13" fmla="*/ 0 h 4984511"/>
              <a:gd name="connsiteX14" fmla="*/ 12193199 w 12193199"/>
              <a:gd name="connsiteY14" fmla="*/ 4984511 h 4984511"/>
              <a:gd name="connsiteX15" fmla="*/ 0 w 12193199"/>
              <a:gd name="connsiteY15" fmla="*/ 4984511 h 498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3199" h="4984511">
                <a:moveTo>
                  <a:pt x="0" y="0"/>
                </a:moveTo>
                <a:lnTo>
                  <a:pt x="7123205" y="0"/>
                </a:lnTo>
                <a:lnTo>
                  <a:pt x="7123205" y="1262907"/>
                </a:lnTo>
                <a:lnTo>
                  <a:pt x="7861881" y="1262907"/>
                </a:lnTo>
                <a:lnTo>
                  <a:pt x="7861881" y="0"/>
                </a:lnTo>
                <a:lnTo>
                  <a:pt x="11172992" y="0"/>
                </a:lnTo>
                <a:lnTo>
                  <a:pt x="11107472" y="177352"/>
                </a:lnTo>
                <a:cubicBezTo>
                  <a:pt x="10473014" y="1695987"/>
                  <a:pt x="9045368" y="2800659"/>
                  <a:pt x="7342283" y="2973616"/>
                </a:cubicBezTo>
                <a:lnTo>
                  <a:pt x="7123203" y="2990275"/>
                </a:lnTo>
                <a:lnTo>
                  <a:pt x="7123203" y="3722832"/>
                </a:lnTo>
                <a:lnTo>
                  <a:pt x="7147002" y="3722231"/>
                </a:lnTo>
                <a:cubicBezTo>
                  <a:pt x="9342501" y="3610941"/>
                  <a:pt x="11186755" y="2168331"/>
                  <a:pt x="11888558" y="185607"/>
                </a:cubicBezTo>
                <a:lnTo>
                  <a:pt x="11949289" y="0"/>
                </a:lnTo>
                <a:lnTo>
                  <a:pt x="12193199" y="0"/>
                </a:lnTo>
                <a:lnTo>
                  <a:pt x="12193199" y="4984511"/>
                </a:lnTo>
                <a:lnTo>
                  <a:pt x="0" y="4984511"/>
                </a:ln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6303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63024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F7079408-094B-CE76-972C-4C6C1170220D}"/>
              </a:ext>
            </a:extLst>
          </p:cNvPr>
          <p:cNvSpPr>
            <a:spLocks noChangeAspect="1"/>
          </p:cNvSpPr>
          <p:nvPr userDrawn="1"/>
        </p:nvSpPr>
        <p:spPr>
          <a:xfrm>
            <a:off x="7123203" y="0"/>
            <a:ext cx="5068797" cy="5594831"/>
          </a:xfrm>
          <a:custGeom>
            <a:avLst/>
            <a:gdLst>
              <a:gd name="connsiteX0" fmla="*/ 4060125 w 4755679"/>
              <a:gd name="connsiteY0" fmla="*/ 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0" fmla="*/ 4212525 w 4755679"/>
              <a:gd name="connsiteY0" fmla="*/ 256309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17" fmla="*/ 4212525 w 4755679"/>
              <a:gd name="connsiteY17" fmla="*/ 256309 h 5249217"/>
              <a:gd name="connsiteX0" fmla="*/ 4060389 w 4755679"/>
              <a:gd name="connsiteY0" fmla="*/ 3478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16" fmla="*/ 4060389 w 4755679"/>
              <a:gd name="connsiteY16" fmla="*/ 3478 h 5249217"/>
              <a:gd name="connsiteX0" fmla="*/ 3 w 4755679"/>
              <a:gd name="connsiteY0" fmla="*/ 3478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3 w 4755679"/>
              <a:gd name="connsiteY15" fmla="*/ 3478 h 5249217"/>
              <a:gd name="connsiteX0" fmla="*/ 187039 w 4755679"/>
              <a:gd name="connsiteY0" fmla="*/ 142023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15" fmla="*/ 187039 w 4755679"/>
              <a:gd name="connsiteY15" fmla="*/ 142023 h 5249217"/>
              <a:gd name="connsiteX0" fmla="*/ 3 w 4755679"/>
              <a:gd name="connsiteY0" fmla="*/ 348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3 w 4755679"/>
              <a:gd name="connsiteY14" fmla="*/ 3480 h 5249217"/>
              <a:gd name="connsiteX0" fmla="*/ 110839 w 4755679"/>
              <a:gd name="connsiteY0" fmla="*/ 114316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  <a:gd name="connsiteX14" fmla="*/ 110839 w 4755679"/>
              <a:gd name="connsiteY14" fmla="*/ 114316 h 5249217"/>
              <a:gd name="connsiteX0" fmla="*/ 2 w 4755679"/>
              <a:gd name="connsiteY0" fmla="*/ 3480 h 5249217"/>
              <a:gd name="connsiteX1" fmla="*/ 4748561 w 4755679"/>
              <a:gd name="connsiteY1" fmla="*/ 0 h 5249217"/>
              <a:gd name="connsiteX2" fmla="*/ 4749186 w 4755679"/>
              <a:gd name="connsiteY2" fmla="*/ 8212 h 5249217"/>
              <a:gd name="connsiteX3" fmla="*/ 4755679 w 4755679"/>
              <a:gd name="connsiteY3" fmla="*/ 265004 h 5249217"/>
              <a:gd name="connsiteX4" fmla="*/ 22329 w 4755679"/>
              <a:gd name="connsiteY4" fmla="*/ 5248653 h 5249217"/>
              <a:gd name="connsiteX5" fmla="*/ 0 w 4755679"/>
              <a:gd name="connsiteY5" fmla="*/ 5249217 h 5249217"/>
              <a:gd name="connsiteX6" fmla="*/ 0 w 4755679"/>
              <a:gd name="connsiteY6" fmla="*/ 4561913 h 5249217"/>
              <a:gd name="connsiteX7" fmla="*/ 205546 w 4755679"/>
              <a:gd name="connsiteY7" fmla="*/ 4546283 h 5249217"/>
              <a:gd name="connsiteX8" fmla="*/ 4025388 w 4755679"/>
              <a:gd name="connsiteY8" fmla="*/ 880257 h 5249217"/>
              <a:gd name="connsiteX9" fmla="*/ 4047266 w 4755679"/>
              <a:gd name="connsiteY9" fmla="*/ 696522 h 5249217"/>
              <a:gd name="connsiteX10" fmla="*/ 693047 w 4755679"/>
              <a:gd name="connsiteY10" fmla="*/ 696522 h 5249217"/>
              <a:gd name="connsiteX11" fmla="*/ 693047 w 4755679"/>
              <a:gd name="connsiteY11" fmla="*/ 2941251 h 5249217"/>
              <a:gd name="connsiteX12" fmla="*/ 2 w 4755679"/>
              <a:gd name="connsiteY12" fmla="*/ 2941251 h 5249217"/>
              <a:gd name="connsiteX13" fmla="*/ 2 w 4755679"/>
              <a:gd name="connsiteY13" fmla="*/ 3480 h 524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5679" h="5249217">
                <a:moveTo>
                  <a:pt x="2" y="3480"/>
                </a:moveTo>
                <a:lnTo>
                  <a:pt x="4748561" y="0"/>
                </a:lnTo>
                <a:cubicBezTo>
                  <a:pt x="4748769" y="2737"/>
                  <a:pt x="4748978" y="5475"/>
                  <a:pt x="4749186" y="8212"/>
                </a:cubicBezTo>
                <a:cubicBezTo>
                  <a:pt x="4753497" y="93265"/>
                  <a:pt x="4755679" y="178880"/>
                  <a:pt x="4755679" y="265004"/>
                </a:cubicBezTo>
                <a:cubicBezTo>
                  <a:pt x="4755679" y="2934859"/>
                  <a:pt x="2658969" y="5115001"/>
                  <a:pt x="22329" y="5248653"/>
                </a:cubicBezTo>
                <a:lnTo>
                  <a:pt x="0" y="5249217"/>
                </a:lnTo>
                <a:lnTo>
                  <a:pt x="0" y="4561913"/>
                </a:lnTo>
                <a:lnTo>
                  <a:pt x="205546" y="4546283"/>
                </a:lnTo>
                <a:cubicBezTo>
                  <a:pt x="2172167" y="4346562"/>
                  <a:pt x="3747330" y="2822672"/>
                  <a:pt x="4025388" y="880257"/>
                </a:cubicBezTo>
                <a:lnTo>
                  <a:pt x="4047266" y="696522"/>
                </a:lnTo>
                <a:lnTo>
                  <a:pt x="693047" y="696522"/>
                </a:lnTo>
                <a:lnTo>
                  <a:pt x="693047" y="2941251"/>
                </a:lnTo>
                <a:lnTo>
                  <a:pt x="2" y="2941251"/>
                </a:lnTo>
                <a:lnTo>
                  <a:pt x="2" y="3480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B23EE363-5DE9-F6B5-EAF0-CF1D5F637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59" name="Datumsplatzhalter 47">
            <a:extLst>
              <a:ext uri="{FF2B5EF4-FFF2-40B4-BE49-F238E27FC236}">
                <a16:creationId xmlns:a16="http://schemas.microsoft.com/office/drawing/2014/main" id="{00A4058F-8C3F-6F2E-12D4-0A60840FE19F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0" name="Foliennummernplatzhalter 49">
            <a:extLst>
              <a:ext uri="{FF2B5EF4-FFF2-40B4-BE49-F238E27FC236}">
                <a16:creationId xmlns:a16="http://schemas.microsoft.com/office/drawing/2014/main" id="{1264DFD3-E317-B25D-97EF-10CB879F2369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2DAFAC-07FA-B1CB-59A8-865E733A0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9200" y="6237311"/>
            <a:ext cx="6303599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74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2798E19-63E2-3CDC-A794-D3041E9AEE87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991A4E74-054B-AFC4-1707-8C5DE91A6CD3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cheln mi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ihandform 20">
            <a:extLst>
              <a:ext uri="{FF2B5EF4-FFF2-40B4-BE49-F238E27FC236}">
                <a16:creationId xmlns:a16="http://schemas.microsoft.com/office/drawing/2014/main" id="{AF2606BF-9C75-57A0-41C3-C1B80AFDB172}"/>
              </a:ext>
            </a:extLst>
          </p:cNvPr>
          <p:cNvSpPr/>
          <p:nvPr userDrawn="1"/>
        </p:nvSpPr>
        <p:spPr>
          <a:xfrm>
            <a:off x="8833799" y="4053600"/>
            <a:ext cx="2736000" cy="2181600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13DE8AF-B3FC-35D1-42C0-0D336682ECF3}"/>
              </a:ext>
            </a:extLst>
          </p:cNvPr>
          <p:cNvSpPr/>
          <p:nvPr userDrawn="1"/>
        </p:nvSpPr>
        <p:spPr>
          <a:xfrm>
            <a:off x="623393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A27187A-1514-249E-BCB0-D3F015A63A6F}"/>
              </a:ext>
            </a:extLst>
          </p:cNvPr>
          <p:cNvSpPr/>
          <p:nvPr userDrawn="1"/>
        </p:nvSpPr>
        <p:spPr>
          <a:xfrm>
            <a:off x="3359696" y="1872000"/>
            <a:ext cx="2736499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71BD7D7-28DF-FF14-152D-DE049C8EEE1E}"/>
              </a:ext>
            </a:extLst>
          </p:cNvPr>
          <p:cNvSpPr/>
          <p:nvPr userDrawn="1"/>
        </p:nvSpPr>
        <p:spPr>
          <a:xfrm>
            <a:off x="6096997" y="1872000"/>
            <a:ext cx="2736000" cy="2181600"/>
          </a:xfrm>
          <a:prstGeom prst="rect">
            <a:avLst/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6E2F6FA2-578E-0778-9BA0-1C2DF62F34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33799" y="18720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9" name="Bildplatzhalter 7">
            <a:extLst>
              <a:ext uri="{FF2B5EF4-FFF2-40B4-BE49-F238E27FC236}">
                <a16:creationId xmlns:a16="http://schemas.microsoft.com/office/drawing/2014/main" id="{020BB12B-7A06-F7D7-DC59-1C20E2D0AE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3393" y="40536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10" name="Bildplatzhalter 7">
            <a:extLst>
              <a:ext uri="{FF2B5EF4-FFF2-40B4-BE49-F238E27FC236}">
                <a16:creationId xmlns:a16="http://schemas.microsoft.com/office/drawing/2014/main" id="{200A4563-8F83-CA01-EC66-CD1128ECE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997" y="4053600"/>
            <a:ext cx="2736000" cy="21816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D6BC21-4CBA-C80F-DBC1-65BB27D7958E}"/>
              </a:ext>
            </a:extLst>
          </p:cNvPr>
          <p:cNvSpPr/>
          <p:nvPr userDrawn="1"/>
        </p:nvSpPr>
        <p:spPr>
          <a:xfrm>
            <a:off x="3359697" y="4053600"/>
            <a:ext cx="2736498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6C2ECFB-A5A0-0D26-6C70-EB60608D58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60195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sz="4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C8724FAC-824A-BC22-39BF-C9461B6DC5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997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234D153E-AAE0-3752-9951-50939197C0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0195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405D67D-E63D-3B7C-C3F5-23743FDB93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3799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95C8C25-7D52-73FF-0FFA-E0C2CB354C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9200" y="6237312"/>
            <a:ext cx="6303600" cy="61919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1433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ihandform 24">
            <a:extLst>
              <a:ext uri="{FF2B5EF4-FFF2-40B4-BE49-F238E27FC236}">
                <a16:creationId xmlns:a16="http://schemas.microsoft.com/office/drawing/2014/main" id="{448183AA-7560-E719-EA33-BFE691E5C99B}"/>
              </a:ext>
            </a:extLst>
          </p:cNvPr>
          <p:cNvSpPr/>
          <p:nvPr userDrawn="1"/>
        </p:nvSpPr>
        <p:spPr>
          <a:xfrm>
            <a:off x="8833799" y="4053600"/>
            <a:ext cx="2736000" cy="2181600"/>
          </a:xfrm>
          <a:custGeom>
            <a:avLst/>
            <a:gdLst>
              <a:gd name="connsiteX0" fmla="*/ 0 w 2736000"/>
              <a:gd name="connsiteY0" fmla="*/ 0 h 2181600"/>
              <a:gd name="connsiteX1" fmla="*/ 332083 w 2736000"/>
              <a:gd name="connsiteY1" fmla="*/ 0 h 2181600"/>
              <a:gd name="connsiteX2" fmla="*/ 576064 w 2736000"/>
              <a:gd name="connsiteY2" fmla="*/ 0 h 2181600"/>
              <a:gd name="connsiteX3" fmla="*/ 2159936 w 2736000"/>
              <a:gd name="connsiteY3" fmla="*/ 0 h 2181600"/>
              <a:gd name="connsiteX4" fmla="*/ 2403917 w 2736000"/>
              <a:gd name="connsiteY4" fmla="*/ 0 h 2181600"/>
              <a:gd name="connsiteX5" fmla="*/ 2736000 w 2736000"/>
              <a:gd name="connsiteY5" fmla="*/ 0 h 2181600"/>
              <a:gd name="connsiteX6" fmla="*/ 2736000 w 2736000"/>
              <a:gd name="connsiteY6" fmla="*/ 332083 h 2181600"/>
              <a:gd name="connsiteX7" fmla="*/ 2736000 w 2736000"/>
              <a:gd name="connsiteY7" fmla="*/ 576064 h 2181600"/>
              <a:gd name="connsiteX8" fmla="*/ 2736000 w 2736000"/>
              <a:gd name="connsiteY8" fmla="*/ 1849517 h 2181600"/>
              <a:gd name="connsiteX9" fmla="*/ 2403917 w 2736000"/>
              <a:gd name="connsiteY9" fmla="*/ 2181600 h 2181600"/>
              <a:gd name="connsiteX10" fmla="*/ 576064 w 2736000"/>
              <a:gd name="connsiteY10" fmla="*/ 2181600 h 2181600"/>
              <a:gd name="connsiteX11" fmla="*/ 332083 w 2736000"/>
              <a:gd name="connsiteY11" fmla="*/ 2181600 h 2181600"/>
              <a:gd name="connsiteX12" fmla="*/ 0 w 2736000"/>
              <a:gd name="connsiteY12" fmla="*/ 2181600 h 2181600"/>
              <a:gd name="connsiteX13" fmla="*/ 0 w 2736000"/>
              <a:gd name="connsiteY13" fmla="*/ 1849517 h 2181600"/>
              <a:gd name="connsiteX14" fmla="*/ 0 w 2736000"/>
              <a:gd name="connsiteY14" fmla="*/ 1605536 h 2181600"/>
              <a:gd name="connsiteX15" fmla="*/ 0 w 2736000"/>
              <a:gd name="connsiteY15" fmla="*/ 576064 h 2181600"/>
              <a:gd name="connsiteX16" fmla="*/ 0 w 2736000"/>
              <a:gd name="connsiteY16" fmla="*/ 332083 h 2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000" h="2181600">
                <a:moveTo>
                  <a:pt x="0" y="0"/>
                </a:moveTo>
                <a:lnTo>
                  <a:pt x="332083" y="0"/>
                </a:lnTo>
                <a:lnTo>
                  <a:pt x="576064" y="0"/>
                </a:lnTo>
                <a:lnTo>
                  <a:pt x="2159936" y="0"/>
                </a:lnTo>
                <a:lnTo>
                  <a:pt x="2403917" y="0"/>
                </a:lnTo>
                <a:lnTo>
                  <a:pt x="2736000" y="0"/>
                </a:lnTo>
                <a:lnTo>
                  <a:pt x="2736000" y="332083"/>
                </a:lnTo>
                <a:lnTo>
                  <a:pt x="2736000" y="576064"/>
                </a:lnTo>
                <a:lnTo>
                  <a:pt x="2736000" y="1849517"/>
                </a:lnTo>
                <a:cubicBezTo>
                  <a:pt x="2736000" y="2032921"/>
                  <a:pt x="2587321" y="2181600"/>
                  <a:pt x="2403917" y="2181600"/>
                </a:cubicBezTo>
                <a:lnTo>
                  <a:pt x="576064" y="2181600"/>
                </a:lnTo>
                <a:lnTo>
                  <a:pt x="332083" y="2181600"/>
                </a:lnTo>
                <a:lnTo>
                  <a:pt x="0" y="2181600"/>
                </a:lnTo>
                <a:lnTo>
                  <a:pt x="0" y="1849517"/>
                </a:lnTo>
                <a:lnTo>
                  <a:pt x="0" y="1605536"/>
                </a:lnTo>
                <a:lnTo>
                  <a:pt x="0" y="576064"/>
                </a:lnTo>
                <a:lnTo>
                  <a:pt x="0" y="33208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13DE8AF-B3FC-35D1-42C0-0D336682ECF3}"/>
              </a:ext>
            </a:extLst>
          </p:cNvPr>
          <p:cNvSpPr/>
          <p:nvPr userDrawn="1"/>
        </p:nvSpPr>
        <p:spPr>
          <a:xfrm>
            <a:off x="623393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71BD7D7-28DF-FF14-152D-DE049C8EEE1E}"/>
              </a:ext>
            </a:extLst>
          </p:cNvPr>
          <p:cNvSpPr/>
          <p:nvPr userDrawn="1"/>
        </p:nvSpPr>
        <p:spPr>
          <a:xfrm>
            <a:off x="6096997" y="1872000"/>
            <a:ext cx="2736000" cy="2181600"/>
          </a:xfrm>
          <a:prstGeom prst="rect">
            <a:avLst/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D6BC21-4CBA-C80F-DBC1-65BB27D7958E}"/>
              </a:ext>
            </a:extLst>
          </p:cNvPr>
          <p:cNvSpPr/>
          <p:nvPr userDrawn="1"/>
        </p:nvSpPr>
        <p:spPr>
          <a:xfrm>
            <a:off x="3360195" y="40536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C8724FAC-824A-BC22-39BF-C9461B6DC5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997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2C7A24E-75C2-61B5-EE60-FD93567BAE93}"/>
              </a:ext>
            </a:extLst>
          </p:cNvPr>
          <p:cNvSpPr/>
          <p:nvPr userDrawn="1"/>
        </p:nvSpPr>
        <p:spPr>
          <a:xfrm>
            <a:off x="623393" y="4053600"/>
            <a:ext cx="2736000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71445632-8620-07F3-804F-02A7E6D6AE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393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430E7A0-AC09-028E-FE5F-04D8B45A59EF}"/>
              </a:ext>
            </a:extLst>
          </p:cNvPr>
          <p:cNvSpPr/>
          <p:nvPr userDrawn="1"/>
        </p:nvSpPr>
        <p:spPr>
          <a:xfrm>
            <a:off x="6096997" y="4053600"/>
            <a:ext cx="2736000" cy="2181600"/>
          </a:xfrm>
          <a:prstGeom prst="rect">
            <a:avLst/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B096B343-8A2E-2885-2112-A7633D3DAA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997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B7C12A7-0623-57EB-AC02-C8915079CF35}"/>
              </a:ext>
            </a:extLst>
          </p:cNvPr>
          <p:cNvSpPr/>
          <p:nvPr userDrawn="1"/>
        </p:nvSpPr>
        <p:spPr>
          <a:xfrm>
            <a:off x="8833799" y="1872000"/>
            <a:ext cx="2736000" cy="2181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59844DC4-B2D9-9AB1-F33A-6F7999C312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3799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83A02C7-340F-4245-D853-B1320E1180E5}"/>
              </a:ext>
            </a:extLst>
          </p:cNvPr>
          <p:cNvSpPr/>
          <p:nvPr userDrawn="1"/>
        </p:nvSpPr>
        <p:spPr>
          <a:xfrm>
            <a:off x="3360195" y="1872000"/>
            <a:ext cx="2736000" cy="21816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47D73601-F97C-8118-0566-8E0D6CC020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60195" y="18720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D00DD3-72B1-4435-672A-AE55A6217A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234D153E-AAE0-3752-9951-50939197C0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0195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405D67D-E63D-3B7C-C3F5-23743FDB93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3799" y="4053600"/>
            <a:ext cx="2736000" cy="2181600"/>
          </a:xfrm>
          <a:prstGeom prst="rect">
            <a:avLst/>
          </a:prstGeom>
        </p:spPr>
        <p:txBody>
          <a:bodyPr lIns="180000" tIns="180000" rIns="180000" bIns="180000" anchor="ctr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6819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Einfluss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1F2A09A-A0CD-DE3E-8D57-8C2FE34B6B3C}"/>
              </a:ext>
            </a:extLst>
          </p:cNvPr>
          <p:cNvGrpSpPr/>
          <p:nvPr userDrawn="1"/>
        </p:nvGrpSpPr>
        <p:grpSpPr>
          <a:xfrm>
            <a:off x="622800" y="4211039"/>
            <a:ext cx="2588399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" name="Rechteck: abgerundete Ecken 4">
              <a:extLst>
                <a:ext uri="{FF2B5EF4-FFF2-40B4-BE49-F238E27FC236}">
                  <a16:creationId xmlns:a16="http://schemas.microsoft.com/office/drawing/2014/main" id="{0962C9AB-089A-E59D-2881-DDA52C83A278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A14441A-A668-C8EA-8360-D273FB70F10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2997BB9-2FB7-97D1-F71D-D685CDDC2B0B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CA50CCC-9D54-FE85-245D-161534DE0F18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D4D72EE-AD62-B6B7-E7DC-8B3770BA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70F077E-08E8-C76C-881F-5AC7E3851592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1" name="Rechteck: abgerundete Ecken 4">
              <a:extLst>
                <a:ext uri="{FF2B5EF4-FFF2-40B4-BE49-F238E27FC236}">
                  <a16:creationId xmlns:a16="http://schemas.microsoft.com/office/drawing/2014/main" id="{D919F269-520B-7B17-C2E0-DD29F5F30B6D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CFA3AD1B-EAA0-1638-FFA9-3733CFF37F86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0718CD73-F3EB-84A8-80FE-934BC433BEDE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9CE8F78D-47A7-7177-4D2A-0923C1B8471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1B28A6B1-640F-3ABC-E64D-E7F827E87C19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48" name="Rechteck: abgerundete Ecken 4">
              <a:extLst>
                <a:ext uri="{FF2B5EF4-FFF2-40B4-BE49-F238E27FC236}">
                  <a16:creationId xmlns:a16="http://schemas.microsoft.com/office/drawing/2014/main" id="{015A9624-1B3E-660B-720E-086850F18DC3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01867FB-0FF6-4403-2234-5D22B8DFED14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C7409E7F-998A-C656-C870-21D919A8B8A6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F6075EA-5F05-8919-791D-D59E78165D8B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5FC54CD-5B82-68E3-431C-0638D0A70A3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0091AA"/>
          </a:solidFill>
        </p:grpSpPr>
        <p:sp>
          <p:nvSpPr>
            <p:cNvPr id="55" name="Rechteck: abgerundete Ecken 4">
              <a:extLst>
                <a:ext uri="{FF2B5EF4-FFF2-40B4-BE49-F238E27FC236}">
                  <a16:creationId xmlns:a16="http://schemas.microsoft.com/office/drawing/2014/main" id="{92A323B7-87A1-DD34-131F-63D7B1404A4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52B5DAA0-5CB7-BDBD-0D5A-62349EA74898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CD4C1FDC-71EF-EC42-7549-5E050CE7843D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F4DF4F21-DA40-C14F-97E1-ED391F012D7C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D21D85B3-EB46-870D-30D7-C82FC8D6613B}"/>
              </a:ext>
            </a:extLst>
          </p:cNvPr>
          <p:cNvSpPr/>
          <p:nvPr userDrawn="1"/>
        </p:nvSpPr>
        <p:spPr>
          <a:xfrm rot="10800000">
            <a:off x="35757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272A796B-AB3D-5FFA-4BED-969F28E5ADD2}"/>
              </a:ext>
            </a:extLst>
          </p:cNvPr>
          <p:cNvSpPr/>
          <p:nvPr userDrawn="1"/>
        </p:nvSpPr>
        <p:spPr>
          <a:xfrm rot="10800000">
            <a:off x="6362318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16E8D923-AAD7-D483-6AAF-E0CDF5228397}"/>
              </a:ext>
            </a:extLst>
          </p:cNvPr>
          <p:cNvSpPr/>
          <p:nvPr userDrawn="1"/>
        </p:nvSpPr>
        <p:spPr>
          <a:xfrm rot="10800000">
            <a:off x="9148915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75CB68AC-CC79-17D5-0791-F9877CA6EA99}"/>
              </a:ext>
            </a:extLst>
          </p:cNvPr>
          <p:cNvSpPr/>
          <p:nvPr userDrawn="1"/>
        </p:nvSpPr>
        <p:spPr>
          <a:xfrm rot="10800000">
            <a:off x="7891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D026A02-14F1-60BA-59D1-4AFFB6CCA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9200" y="6237310"/>
            <a:ext cx="6304052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0A613AB8-1BE5-993A-5CBA-CBC810F306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398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8A15BBFE-18B0-A408-28A3-9997B15EF7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FB4A86FF-DAF7-C8E2-8D7C-21E9EDC778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605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Einfluss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10947600" cy="2026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1F2A09A-A0CD-DE3E-8D57-8C2FE34B6B3C}"/>
              </a:ext>
            </a:extLst>
          </p:cNvPr>
          <p:cNvGrpSpPr/>
          <p:nvPr userDrawn="1"/>
        </p:nvGrpSpPr>
        <p:grpSpPr>
          <a:xfrm>
            <a:off x="622800" y="4211039"/>
            <a:ext cx="2588399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" name="Rechteck: abgerundete Ecken 4">
              <a:extLst>
                <a:ext uri="{FF2B5EF4-FFF2-40B4-BE49-F238E27FC236}">
                  <a16:creationId xmlns:a16="http://schemas.microsoft.com/office/drawing/2014/main" id="{0962C9AB-089A-E59D-2881-DDA52C83A278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A14441A-A668-C8EA-8360-D273FB70F10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C2997BB9-2FB7-97D1-F71D-D685CDDC2B0B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CA50CCC-9D54-FE85-245D-161534DE0F18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D4D72EE-AD62-B6B7-E7DC-8B3770BA3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C70F077E-08E8-C76C-881F-5AC7E3851592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1" name="Rechteck: abgerundete Ecken 4">
              <a:extLst>
                <a:ext uri="{FF2B5EF4-FFF2-40B4-BE49-F238E27FC236}">
                  <a16:creationId xmlns:a16="http://schemas.microsoft.com/office/drawing/2014/main" id="{D919F269-520B-7B17-C2E0-DD29F5F30B6D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CFA3AD1B-EAA0-1638-FFA9-3733CFF37F86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0718CD73-F3EB-84A8-80FE-934BC433BEDE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9CE8F78D-47A7-7177-4D2A-0923C1B8471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1B28A6B1-640F-3ABC-E64D-E7F827E87C19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48" name="Rechteck: abgerundete Ecken 4">
              <a:extLst>
                <a:ext uri="{FF2B5EF4-FFF2-40B4-BE49-F238E27FC236}">
                  <a16:creationId xmlns:a16="http://schemas.microsoft.com/office/drawing/2014/main" id="{015A9624-1B3E-660B-720E-086850F18DC3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01867FB-0FF6-4403-2234-5D22B8DFED14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C7409E7F-998A-C656-C870-21D919A8B8A6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F6075EA-5F05-8919-791D-D59E78165D8B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15FC54CD-5B82-68E3-431C-0638D0A70A3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003255"/>
          </a:solidFill>
        </p:grpSpPr>
        <p:sp>
          <p:nvSpPr>
            <p:cNvPr id="55" name="Rechteck: abgerundete Ecken 4">
              <a:extLst>
                <a:ext uri="{FF2B5EF4-FFF2-40B4-BE49-F238E27FC236}">
                  <a16:creationId xmlns:a16="http://schemas.microsoft.com/office/drawing/2014/main" id="{92A323B7-87A1-DD34-131F-63D7B1404A4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52B5DAA0-5CB7-BDBD-0D5A-62349EA74898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CD4C1FDC-71EF-EC42-7549-5E050CE7843D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F4DF4F21-DA40-C14F-97E1-ED391F012D7C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2" name="Dreieck 1">
            <a:extLst>
              <a:ext uri="{FF2B5EF4-FFF2-40B4-BE49-F238E27FC236}">
                <a16:creationId xmlns:a16="http://schemas.microsoft.com/office/drawing/2014/main" id="{D21D85B3-EB46-870D-30D7-C82FC8D6613B}"/>
              </a:ext>
            </a:extLst>
          </p:cNvPr>
          <p:cNvSpPr/>
          <p:nvPr userDrawn="1"/>
        </p:nvSpPr>
        <p:spPr>
          <a:xfrm rot="10800000">
            <a:off x="35757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272A796B-AB3D-5FFA-4BED-969F28E5ADD2}"/>
              </a:ext>
            </a:extLst>
          </p:cNvPr>
          <p:cNvSpPr/>
          <p:nvPr userDrawn="1"/>
        </p:nvSpPr>
        <p:spPr>
          <a:xfrm rot="10800000">
            <a:off x="6362318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16E8D923-AAD7-D483-6AAF-E0CDF5228397}"/>
              </a:ext>
            </a:extLst>
          </p:cNvPr>
          <p:cNvSpPr/>
          <p:nvPr userDrawn="1"/>
        </p:nvSpPr>
        <p:spPr>
          <a:xfrm rot="10800000">
            <a:off x="9148915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75CB68AC-CC79-17D5-0791-F9877CA6EA99}"/>
              </a:ext>
            </a:extLst>
          </p:cNvPr>
          <p:cNvSpPr/>
          <p:nvPr userDrawn="1"/>
        </p:nvSpPr>
        <p:spPr>
          <a:xfrm rot="10800000">
            <a:off x="789120" y="4211039"/>
            <a:ext cx="154491" cy="133181"/>
          </a:xfrm>
          <a:prstGeom prst="triangle">
            <a:avLst/>
          </a:prstGeom>
          <a:solidFill>
            <a:schemeClr val="bg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EB9CE2-92EA-287E-A26F-2B8C6D9F7F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9199" y="623880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5C1D7EF9-147E-BF10-F5E9-981AA2B436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398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BB0E29C6-47F8-1140-736D-6624048A10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7B49F8D-E367-0ECF-F128-F9F6066723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13412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Türk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13474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67280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506F5D-775B-449A-8ED3-A66504B69B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8800"/>
            <a:ext cx="6303600" cy="62026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169E8D0E-3181-E092-BD90-31B6399CDE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D9AD4666-C718-384D-E8A8-3816F8682C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8A390878-DE94-55E6-EAB0-904A4DE325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C78D194B-C634-808E-BD71-68EDD77EE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5362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Dunkelbl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13474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67280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BB2924-42C2-0E16-C1DE-B4C9DE1527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2"/>
            <a:ext cx="6303600" cy="61919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A6B926BA-9ED5-7CF4-5EF6-9CAD444F2C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D16206FD-7346-9383-3886-E2972668D2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E694A803-8B67-DBE4-0BDA-9827E4874B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CC4F98B-E920-C9E1-89FF-391C0E0E85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noFill/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2537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Türk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7C540DD5-9F53-EFE4-D36A-3709470C52F2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reihandform 10">
            <a:extLst>
              <a:ext uri="{FF2B5EF4-FFF2-40B4-BE49-F238E27FC236}">
                <a16:creationId xmlns:a16="http://schemas.microsoft.com/office/drawing/2014/main" id="{1B486E1F-28D2-B1B3-1873-558E82647E10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54161B6A-FE78-7F4C-ED2D-75A8641F0477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9269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75201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C3D79E-BA24-E82E-2CB0-066A864043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F360120E-AEF2-275B-D413-A9A72492E7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393" y="3744405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0B11463C-0D15-D270-73A2-46872D38E3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A8D712A6-4231-CF56-A0F7-62FCE8E65D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393" y="5303730"/>
            <a:ext cx="10947600" cy="932400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16A96394-E54A-CE7F-99CC-2426BF9A43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solidFill>
            <a:srgbClr val="0091AA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2285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– vertikal Dunkelbl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ihandform 7">
            <a:extLst>
              <a:ext uri="{FF2B5EF4-FFF2-40B4-BE49-F238E27FC236}">
                <a16:creationId xmlns:a16="http://schemas.microsoft.com/office/drawing/2014/main" id="{1AF30B87-F928-D775-B1E4-A9A234513B65}"/>
              </a:ext>
            </a:extLst>
          </p:cNvPr>
          <p:cNvSpPr/>
          <p:nvPr userDrawn="1"/>
        </p:nvSpPr>
        <p:spPr>
          <a:xfrm>
            <a:off x="623393" y="5303851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reihandform 8">
            <a:extLst>
              <a:ext uri="{FF2B5EF4-FFF2-40B4-BE49-F238E27FC236}">
                <a16:creationId xmlns:a16="http://schemas.microsoft.com/office/drawing/2014/main" id="{66E8F679-0EBE-B153-4EB8-14F00E4D1242}"/>
              </a:ext>
            </a:extLst>
          </p:cNvPr>
          <p:cNvSpPr/>
          <p:nvPr userDrawn="1"/>
        </p:nvSpPr>
        <p:spPr>
          <a:xfrm>
            <a:off x="623393" y="3744526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A3781312-C0F9-C7B6-825C-CDA5E56813EB}"/>
              </a:ext>
            </a:extLst>
          </p:cNvPr>
          <p:cNvSpPr/>
          <p:nvPr userDrawn="1"/>
        </p:nvSpPr>
        <p:spPr>
          <a:xfrm>
            <a:off x="623393" y="2185078"/>
            <a:ext cx="10947600" cy="932400"/>
          </a:xfrm>
          <a:custGeom>
            <a:avLst/>
            <a:gdLst>
              <a:gd name="connsiteX0" fmla="*/ 0 w 10947600"/>
              <a:gd name="connsiteY0" fmla="*/ 0 h 932400"/>
              <a:gd name="connsiteX1" fmla="*/ 339711 w 10947600"/>
              <a:gd name="connsiteY1" fmla="*/ 0 h 932400"/>
              <a:gd name="connsiteX2" fmla="*/ 3088071 w 10947600"/>
              <a:gd name="connsiteY2" fmla="*/ 0 h 932400"/>
              <a:gd name="connsiteX3" fmla="*/ 7859530 w 10947600"/>
              <a:gd name="connsiteY3" fmla="*/ 0 h 932400"/>
              <a:gd name="connsiteX4" fmla="*/ 10607889 w 10947600"/>
              <a:gd name="connsiteY4" fmla="*/ 0 h 932400"/>
              <a:gd name="connsiteX5" fmla="*/ 10947600 w 10947600"/>
              <a:gd name="connsiteY5" fmla="*/ 0 h 932400"/>
              <a:gd name="connsiteX6" fmla="*/ 10947600 w 10947600"/>
              <a:gd name="connsiteY6" fmla="*/ 335973 h 932400"/>
              <a:gd name="connsiteX7" fmla="*/ 10946845 w 10947600"/>
              <a:gd name="connsiteY7" fmla="*/ 335973 h 932400"/>
              <a:gd name="connsiteX8" fmla="*/ 10947600 w 10947600"/>
              <a:gd name="connsiteY8" fmla="*/ 339711 h 932400"/>
              <a:gd name="connsiteX9" fmla="*/ 10947600 w 10947600"/>
              <a:gd name="connsiteY9" fmla="*/ 592689 h 932400"/>
              <a:gd name="connsiteX10" fmla="*/ 10607889 w 10947600"/>
              <a:gd name="connsiteY10" fmla="*/ 932400 h 932400"/>
              <a:gd name="connsiteX11" fmla="*/ 3088071 w 10947600"/>
              <a:gd name="connsiteY11" fmla="*/ 932400 h 932400"/>
              <a:gd name="connsiteX12" fmla="*/ 339711 w 10947600"/>
              <a:gd name="connsiteY12" fmla="*/ 932400 h 932400"/>
              <a:gd name="connsiteX13" fmla="*/ 0 w 10947600"/>
              <a:gd name="connsiteY13" fmla="*/ 932400 h 932400"/>
              <a:gd name="connsiteX14" fmla="*/ 0 w 10947600"/>
              <a:gd name="connsiteY14" fmla="*/ 596427 h 932400"/>
              <a:gd name="connsiteX15" fmla="*/ 755 w 10947600"/>
              <a:gd name="connsiteY15" fmla="*/ 596427 h 932400"/>
              <a:gd name="connsiteX16" fmla="*/ 0 w 10947600"/>
              <a:gd name="connsiteY16" fmla="*/ 592689 h 932400"/>
              <a:gd name="connsiteX17" fmla="*/ 0 w 10947600"/>
              <a:gd name="connsiteY17" fmla="*/ 339711 h 932400"/>
              <a:gd name="connsiteX18" fmla="*/ 755 w 10947600"/>
              <a:gd name="connsiteY18" fmla="*/ 335973 h 932400"/>
              <a:gd name="connsiteX19" fmla="*/ 0 w 10947600"/>
              <a:gd name="connsiteY19" fmla="*/ 335973 h 93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47600" h="932400">
                <a:moveTo>
                  <a:pt x="0" y="0"/>
                </a:moveTo>
                <a:lnTo>
                  <a:pt x="339711" y="0"/>
                </a:lnTo>
                <a:lnTo>
                  <a:pt x="3088071" y="0"/>
                </a:lnTo>
                <a:lnTo>
                  <a:pt x="7859530" y="0"/>
                </a:lnTo>
                <a:lnTo>
                  <a:pt x="10607889" y="0"/>
                </a:lnTo>
                <a:lnTo>
                  <a:pt x="10947600" y="0"/>
                </a:lnTo>
                <a:lnTo>
                  <a:pt x="10947600" y="335973"/>
                </a:lnTo>
                <a:lnTo>
                  <a:pt x="10946845" y="335973"/>
                </a:lnTo>
                <a:lnTo>
                  <a:pt x="10947600" y="339711"/>
                </a:lnTo>
                <a:lnTo>
                  <a:pt x="10947600" y="592689"/>
                </a:lnTo>
                <a:cubicBezTo>
                  <a:pt x="10947600" y="780306"/>
                  <a:pt x="10795506" y="932400"/>
                  <a:pt x="10607889" y="932400"/>
                </a:cubicBezTo>
                <a:lnTo>
                  <a:pt x="3088071" y="932400"/>
                </a:lnTo>
                <a:lnTo>
                  <a:pt x="339711" y="932400"/>
                </a:lnTo>
                <a:lnTo>
                  <a:pt x="0" y="932400"/>
                </a:lnTo>
                <a:lnTo>
                  <a:pt x="0" y="596427"/>
                </a:lnTo>
                <a:lnTo>
                  <a:pt x="755" y="596427"/>
                </a:lnTo>
                <a:lnTo>
                  <a:pt x="0" y="592689"/>
                </a:lnTo>
                <a:lnTo>
                  <a:pt x="0" y="339711"/>
                </a:lnTo>
                <a:lnTo>
                  <a:pt x="755" y="335973"/>
                </a:lnTo>
                <a:lnTo>
                  <a:pt x="0" y="33597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BB320B1D-B8DF-EB75-25D9-7D583C9817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93" y="2185079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7FF13A79-4F02-F243-FF1C-F2265FC3CA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2000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9279CC8C-FFFB-99C1-1FA1-3A485CD0966E}"/>
              </a:ext>
            </a:extLst>
          </p:cNvPr>
          <p:cNvSpPr/>
          <p:nvPr userDrawn="1"/>
        </p:nvSpPr>
        <p:spPr>
          <a:xfrm rot="10800000">
            <a:off x="5996401" y="3192690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DD5C1D1F-6259-34E9-410E-6C398885A7AC}"/>
              </a:ext>
            </a:extLst>
          </p:cNvPr>
          <p:cNvSpPr/>
          <p:nvPr userDrawn="1"/>
        </p:nvSpPr>
        <p:spPr>
          <a:xfrm rot="10800000">
            <a:off x="5996401" y="475201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6896BF-5A75-D96C-9CC8-0351EBCEE2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62FC55F-D65B-2845-B8EE-2ED8C4732E2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93" y="3744405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99300E36-CD72-7847-B780-1CAB7CAF25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393" y="3431326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1A78E768-4859-5E30-A232-E696F0DD9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93" y="5303730"/>
            <a:ext cx="10947600" cy="932521"/>
          </a:xfrm>
          <a:prstGeom prst="rect">
            <a:avLst/>
          </a:prstGeom>
          <a:noFill/>
        </p:spPr>
        <p:txBody>
          <a:bodyPr lIns="72000" tIns="72000" rIns="72000" bIns="72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0CC99EAB-DE5D-5025-67BC-90674A0DAC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93" y="4990653"/>
            <a:ext cx="10947600" cy="312018"/>
          </a:xfrm>
          <a:prstGeom prst="rect">
            <a:avLst/>
          </a:prstGeom>
          <a:solidFill>
            <a:srgbClr val="003255"/>
          </a:solidFill>
        </p:spPr>
        <p:txBody>
          <a:bodyPr lIns="72000" tIns="0" rIns="0" bIns="0" anchor="ctr"/>
          <a:lstStyle>
            <a:lvl1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72268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>
            <a:extLst>
              <a:ext uri="{FF2B5EF4-FFF2-40B4-BE49-F238E27FC236}">
                <a16:creationId xmlns:a16="http://schemas.microsoft.com/office/drawing/2014/main" id="{C2104D04-CBC3-9521-9D71-CB65DDF475B8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/>
          <a:p>
            <a:pPr algn="ctr"/>
            <a:endParaRPr lang="de-DE" b="0" i="0">
              <a:solidFill>
                <a:srgbClr val="0091A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91AA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D7B7EC0-ADFA-6A93-9FC3-28E83B6F5C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7999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663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C34D0212-03FF-8968-6109-C0E18945B360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0000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3255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6A905B8-C2F7-B96F-3BE2-7E55A3CA74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6823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596A5B1-4B67-0DB3-DC6F-961CBB654138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1E099802-9CB5-3528-ED61-6639A0E692FA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oren – Türkis und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C34D0212-03FF-8968-6109-C0E18945B360}"/>
              </a:ext>
            </a:extLst>
          </p:cNvPr>
          <p:cNvSpPr/>
          <p:nvPr userDrawn="1"/>
        </p:nvSpPr>
        <p:spPr>
          <a:xfrm>
            <a:off x="6196192" y="4053599"/>
            <a:ext cx="5374801" cy="2026801"/>
          </a:xfrm>
          <a:custGeom>
            <a:avLst/>
            <a:gdLst>
              <a:gd name="connsiteX0" fmla="*/ 0 w 5374801"/>
              <a:gd name="connsiteY0" fmla="*/ 0 h 2026801"/>
              <a:gd name="connsiteX1" fmla="*/ 2326685 w 5374801"/>
              <a:gd name="connsiteY1" fmla="*/ 0 h 2026801"/>
              <a:gd name="connsiteX2" fmla="*/ 2326685 w 5374801"/>
              <a:gd name="connsiteY2" fmla="*/ 1 h 2026801"/>
              <a:gd name="connsiteX3" fmla="*/ 3048115 w 5374801"/>
              <a:gd name="connsiteY3" fmla="*/ 1 h 2026801"/>
              <a:gd name="connsiteX4" fmla="*/ 3048115 w 5374801"/>
              <a:gd name="connsiteY4" fmla="*/ 0 h 2026801"/>
              <a:gd name="connsiteX5" fmla="*/ 5374800 w 5374801"/>
              <a:gd name="connsiteY5" fmla="*/ 0 h 2026801"/>
              <a:gd name="connsiteX6" fmla="*/ 5374800 w 5374801"/>
              <a:gd name="connsiteY6" fmla="*/ 332048 h 2026801"/>
              <a:gd name="connsiteX7" fmla="*/ 5374801 w 5374801"/>
              <a:gd name="connsiteY7" fmla="*/ 332052 h 2026801"/>
              <a:gd name="connsiteX8" fmla="*/ 5374801 w 5374801"/>
              <a:gd name="connsiteY8" fmla="*/ 1694750 h 2026801"/>
              <a:gd name="connsiteX9" fmla="*/ 5042750 w 5374801"/>
              <a:gd name="connsiteY9" fmla="*/ 2026801 h 2026801"/>
              <a:gd name="connsiteX10" fmla="*/ 332052 w 5374801"/>
              <a:gd name="connsiteY10" fmla="*/ 2026801 h 2026801"/>
              <a:gd name="connsiteX11" fmla="*/ 332042 w 5374801"/>
              <a:gd name="connsiteY11" fmla="*/ 2026800 h 2026801"/>
              <a:gd name="connsiteX12" fmla="*/ 0 w 5374801"/>
              <a:gd name="connsiteY12" fmla="*/ 2026800 h 2026801"/>
              <a:gd name="connsiteX13" fmla="*/ 0 w 5374801"/>
              <a:gd name="connsiteY13" fmla="*/ 1257299 h 2026801"/>
              <a:gd name="connsiteX14" fmla="*/ 0 w 5374801"/>
              <a:gd name="connsiteY14" fmla="*/ 769501 h 202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4801" h="2026801">
                <a:moveTo>
                  <a:pt x="0" y="0"/>
                </a:moveTo>
                <a:lnTo>
                  <a:pt x="2326685" y="0"/>
                </a:lnTo>
                <a:lnTo>
                  <a:pt x="2326685" y="1"/>
                </a:lnTo>
                <a:lnTo>
                  <a:pt x="3048115" y="1"/>
                </a:lnTo>
                <a:lnTo>
                  <a:pt x="3048115" y="0"/>
                </a:lnTo>
                <a:lnTo>
                  <a:pt x="5374800" y="0"/>
                </a:lnTo>
                <a:lnTo>
                  <a:pt x="5374800" y="332048"/>
                </a:lnTo>
                <a:lnTo>
                  <a:pt x="5374801" y="332052"/>
                </a:lnTo>
                <a:lnTo>
                  <a:pt x="5374801" y="1694750"/>
                </a:lnTo>
                <a:cubicBezTo>
                  <a:pt x="5374801" y="1878137"/>
                  <a:pt x="5226137" y="2026801"/>
                  <a:pt x="5042750" y="2026801"/>
                </a:cubicBezTo>
                <a:lnTo>
                  <a:pt x="332052" y="2026801"/>
                </a:lnTo>
                <a:lnTo>
                  <a:pt x="332042" y="2026800"/>
                </a:lnTo>
                <a:lnTo>
                  <a:pt x="0" y="2026800"/>
                </a:lnTo>
                <a:lnTo>
                  <a:pt x="0" y="1257299"/>
                </a:lnTo>
                <a:lnTo>
                  <a:pt x="0" y="7695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0000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116350-7A89-AE8A-8E21-EFB6C8CE046B}"/>
              </a:ext>
            </a:extLst>
          </p:cNvPr>
          <p:cNvSpPr/>
          <p:nvPr userDrawn="1"/>
        </p:nvSpPr>
        <p:spPr>
          <a:xfrm>
            <a:off x="623393" y="18720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9BEB5CF-78FC-F38F-37BA-691B228338A6}"/>
              </a:ext>
            </a:extLst>
          </p:cNvPr>
          <p:cNvSpPr/>
          <p:nvPr userDrawn="1"/>
        </p:nvSpPr>
        <p:spPr>
          <a:xfrm>
            <a:off x="6196193" y="18720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470239-B4F1-3A33-0891-C7ABBD5DC4E2}"/>
              </a:ext>
            </a:extLst>
          </p:cNvPr>
          <p:cNvSpPr/>
          <p:nvPr userDrawn="1"/>
        </p:nvSpPr>
        <p:spPr>
          <a:xfrm>
            <a:off x="623393" y="4053600"/>
            <a:ext cx="5374800" cy="20268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864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18720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5374800" cy="2026800"/>
          </a:xfrm>
          <a:prstGeom prst="rect">
            <a:avLst/>
          </a:prstGeom>
          <a:noFill/>
        </p:spPr>
        <p:txBody>
          <a:bodyPr lIns="180000" tIns="180000" rIns="90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6193" y="4053600"/>
            <a:ext cx="5374800" cy="2026800"/>
          </a:xfrm>
          <a:prstGeom prst="rect">
            <a:avLst/>
          </a:prstGeom>
          <a:noFill/>
        </p:spPr>
        <p:txBody>
          <a:bodyPr lIns="90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3BE350-986B-033D-9F5C-3B14C068EC91}"/>
              </a:ext>
            </a:extLst>
          </p:cNvPr>
          <p:cNvSpPr/>
          <p:nvPr userDrawn="1"/>
        </p:nvSpPr>
        <p:spPr>
          <a:xfrm>
            <a:off x="5261961" y="3155894"/>
            <a:ext cx="1659600" cy="1659600"/>
          </a:xfrm>
          <a:prstGeom prst="ellipse">
            <a:avLst/>
          </a:prstGeom>
          <a:solidFill>
            <a:srgbClr val="003255"/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6CC84A2-6968-5D49-AC9C-FD2965B7AE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1961" y="3155894"/>
            <a:ext cx="1659600" cy="1659600"/>
          </a:xfrm>
          <a:prstGeom prst="ellipse">
            <a:avLst/>
          </a:prstGeom>
          <a:noFill/>
        </p:spPr>
        <p:txBody>
          <a:bodyPr lIns="72000" tIns="72000" rIns="72000" bIns="7200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F9624F6-8192-EB23-5A3B-B087B9A9AE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3511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Türki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66ADC333-AB1A-B85F-14BE-8AE7FF3AAE2A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4C734A-B3DC-921B-A2EC-844E96500363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A63EBB4-BDAE-ABC9-C8B3-5954C0B440E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5532A6-6D5C-2284-9FBF-9D73E30E4D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4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2CB27BBB-7B71-962D-27AE-D93E26DF21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9090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Türk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>
            <a:extLst>
              <a:ext uri="{FF2B5EF4-FFF2-40B4-BE49-F238E27FC236}">
                <a16:creationId xmlns:a16="http://schemas.microsoft.com/office/drawing/2014/main" id="{66ADC333-AB1A-B85F-14BE-8AE7FF3AAE2A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4C734A-B3DC-921B-A2EC-844E96500363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4A63EBB4-BDAE-ABC9-C8B3-5954C0B440E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DC892E-F00B-33BA-57BC-084A1DEA35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3" y="6238800"/>
            <a:ext cx="6303601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4B1B0D11-EEAE-7D35-49F1-843F4F8F8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8604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Dunkelbla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E3A3FC87-2F5A-607C-9AAE-82BF89334861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977E55-66FA-A425-3775-3AEA857E1C7D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A717522-84F6-C863-E213-B741E80440D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9E9A03-45E0-1881-8B0F-2172140898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3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E908D444-E0C7-42ED-D865-8EA840C895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299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usalkette – Dunkelbla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E3A3FC87-2F5A-607C-9AAE-82BF89334861}"/>
              </a:ext>
            </a:extLst>
          </p:cNvPr>
          <p:cNvSpPr/>
          <p:nvPr userDrawn="1"/>
        </p:nvSpPr>
        <p:spPr>
          <a:xfrm>
            <a:off x="6196193" y="1872000"/>
            <a:ext cx="5374800" cy="4363200"/>
          </a:xfrm>
          <a:custGeom>
            <a:avLst/>
            <a:gdLst>
              <a:gd name="connsiteX0" fmla="*/ 0 w 5374800"/>
              <a:gd name="connsiteY0" fmla="*/ 0 h 4363200"/>
              <a:gd name="connsiteX1" fmla="*/ 1039930 w 5374800"/>
              <a:gd name="connsiteY1" fmla="*/ 0 h 4363200"/>
              <a:gd name="connsiteX2" fmla="*/ 1039930 w 5374800"/>
              <a:gd name="connsiteY2" fmla="*/ 0 h 4363200"/>
              <a:gd name="connsiteX3" fmla="*/ 4334870 w 5374800"/>
              <a:gd name="connsiteY3" fmla="*/ 0 h 4363200"/>
              <a:gd name="connsiteX4" fmla="*/ 5036957 w 5374800"/>
              <a:gd name="connsiteY4" fmla="*/ 0 h 4363200"/>
              <a:gd name="connsiteX5" fmla="*/ 5374800 w 5374800"/>
              <a:gd name="connsiteY5" fmla="*/ 0 h 4363200"/>
              <a:gd name="connsiteX6" fmla="*/ 5374800 w 5374800"/>
              <a:gd name="connsiteY6" fmla="*/ 337843 h 4363200"/>
              <a:gd name="connsiteX7" fmla="*/ 5374800 w 5374800"/>
              <a:gd name="connsiteY7" fmla="*/ 1124952 h 4363200"/>
              <a:gd name="connsiteX8" fmla="*/ 5374800 w 5374800"/>
              <a:gd name="connsiteY8" fmla="*/ 4025357 h 4363200"/>
              <a:gd name="connsiteX9" fmla="*/ 5036957 w 5374800"/>
              <a:gd name="connsiteY9" fmla="*/ 4363200 h 4363200"/>
              <a:gd name="connsiteX10" fmla="*/ 1039930 w 5374800"/>
              <a:gd name="connsiteY10" fmla="*/ 4363200 h 4363200"/>
              <a:gd name="connsiteX11" fmla="*/ 337843 w 5374800"/>
              <a:gd name="connsiteY11" fmla="*/ 4363200 h 4363200"/>
              <a:gd name="connsiteX12" fmla="*/ 0 w 5374800"/>
              <a:gd name="connsiteY12" fmla="*/ 4363200 h 4363200"/>
              <a:gd name="connsiteX13" fmla="*/ 0 w 5374800"/>
              <a:gd name="connsiteY13" fmla="*/ 4025357 h 4363200"/>
              <a:gd name="connsiteX14" fmla="*/ 0 w 5374800"/>
              <a:gd name="connsiteY14" fmla="*/ 3238248 h 4363200"/>
              <a:gd name="connsiteX15" fmla="*/ 0 w 5374800"/>
              <a:gd name="connsiteY15" fmla="*/ 1124952 h 4363200"/>
              <a:gd name="connsiteX16" fmla="*/ 0 w 5374800"/>
              <a:gd name="connsiteY16" fmla="*/ 337843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74800" h="4363200">
                <a:moveTo>
                  <a:pt x="0" y="0"/>
                </a:moveTo>
                <a:lnTo>
                  <a:pt x="1039930" y="0"/>
                </a:lnTo>
                <a:lnTo>
                  <a:pt x="1039930" y="0"/>
                </a:lnTo>
                <a:lnTo>
                  <a:pt x="4334870" y="0"/>
                </a:lnTo>
                <a:lnTo>
                  <a:pt x="5036957" y="0"/>
                </a:lnTo>
                <a:lnTo>
                  <a:pt x="5374800" y="0"/>
                </a:lnTo>
                <a:lnTo>
                  <a:pt x="5374800" y="337843"/>
                </a:lnTo>
                <a:lnTo>
                  <a:pt x="5374800" y="1124952"/>
                </a:lnTo>
                <a:lnTo>
                  <a:pt x="5374800" y="4025357"/>
                </a:lnTo>
                <a:cubicBezTo>
                  <a:pt x="5374800" y="4211943"/>
                  <a:pt x="5223543" y="4363200"/>
                  <a:pt x="5036957" y="4363200"/>
                </a:cubicBezTo>
                <a:lnTo>
                  <a:pt x="1039930" y="4363200"/>
                </a:lnTo>
                <a:lnTo>
                  <a:pt x="337843" y="4363200"/>
                </a:lnTo>
                <a:lnTo>
                  <a:pt x="0" y="4363200"/>
                </a:lnTo>
                <a:lnTo>
                  <a:pt x="0" y="4025357"/>
                </a:lnTo>
                <a:lnTo>
                  <a:pt x="0" y="3238248"/>
                </a:lnTo>
                <a:lnTo>
                  <a:pt x="0" y="1124952"/>
                </a:lnTo>
                <a:lnTo>
                  <a:pt x="0" y="337843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977E55-66FA-A425-3775-3AEA857E1C7D}"/>
              </a:ext>
            </a:extLst>
          </p:cNvPr>
          <p:cNvSpPr/>
          <p:nvPr userDrawn="1"/>
        </p:nvSpPr>
        <p:spPr>
          <a:xfrm>
            <a:off x="623393" y="1872000"/>
            <a:ext cx="5374800" cy="4363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8EF7CA69-450C-0FC3-4B8E-309A7144D55F}"/>
              </a:ext>
            </a:extLst>
          </p:cNvPr>
          <p:cNvSpPr/>
          <p:nvPr userDrawn="1"/>
        </p:nvSpPr>
        <p:spPr>
          <a:xfrm rot="5400000">
            <a:off x="5947348" y="3958775"/>
            <a:ext cx="312400" cy="189650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A717522-84F6-C863-E213-B741E80440D7}"/>
              </a:ext>
            </a:extLst>
          </p:cNvPr>
          <p:cNvCxnSpPr>
            <a:cxnSpLocks/>
          </p:cNvCxnSpPr>
          <p:nvPr userDrawn="1"/>
        </p:nvCxnSpPr>
        <p:spPr>
          <a:xfrm>
            <a:off x="5998193" y="1872000"/>
            <a:ext cx="0" cy="4363200"/>
          </a:xfrm>
          <a:prstGeom prst="line">
            <a:avLst/>
          </a:prstGeom>
          <a:ln w="25400">
            <a:solidFill>
              <a:srgbClr val="0032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81BF8FC-4D3B-018C-EE77-9D89C12930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C7FE0270-7F03-E778-8DA6-A9EF21EEE1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1872000"/>
            <a:ext cx="5374800" cy="43632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6040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stellung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8800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09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232F062B-3426-C232-BAE2-4C202F837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85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0" name="Textplatzhalter 34">
            <a:extLst>
              <a:ext uri="{FF2B5EF4-FFF2-40B4-BE49-F238E27FC236}">
                <a16:creationId xmlns:a16="http://schemas.microsoft.com/office/drawing/2014/main" id="{2315AAB3-E6E5-9587-4A71-70A5C96DF3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1" name="Textplatzhalter 34">
            <a:extLst>
              <a:ext uri="{FF2B5EF4-FFF2-40B4-BE49-F238E27FC236}">
                <a16:creationId xmlns:a16="http://schemas.microsoft.com/office/drawing/2014/main" id="{4BEB7CA3-5686-13D3-5F04-7ACCE13E3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37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32533235-AD17-CCC3-CF54-03AC6204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11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9FB02B9-DFBF-812F-2E34-A8D611E79D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200" y="6238800"/>
            <a:ext cx="63048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6520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blick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9BE017A4-19E1-126E-81C6-2A58CC07BF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34">
            <a:extLst>
              <a:ext uri="{FF2B5EF4-FFF2-40B4-BE49-F238E27FC236}">
                <a16:creationId xmlns:a16="http://schemas.microsoft.com/office/drawing/2014/main" id="{7DE56FE8-F9E4-DAD4-2101-E1A0E2F7D3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D6FEA17-5274-9A8B-8710-ED90514B5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7192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icht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8CF7668E-166A-DAA7-3D63-0CE7F4AC7A0B}"/>
              </a:ext>
            </a:extLst>
          </p:cNvPr>
          <p:cNvGrpSpPr/>
          <p:nvPr userDrawn="1"/>
        </p:nvGrpSpPr>
        <p:grpSpPr>
          <a:xfrm>
            <a:off x="622800" y="4211039"/>
            <a:ext cx="2588400" cy="2026800"/>
            <a:chOff x="622800" y="4211039"/>
            <a:chExt cx="2588400" cy="2026272"/>
          </a:xfrm>
          <a:solidFill>
            <a:srgbClr val="CCE9EE"/>
          </a:solidFill>
        </p:grpSpPr>
        <p:sp>
          <p:nvSpPr>
            <p:cNvPr id="70" name="Rechteck: abgerundete Ecken 4">
              <a:extLst>
                <a:ext uri="{FF2B5EF4-FFF2-40B4-BE49-F238E27FC236}">
                  <a16:creationId xmlns:a16="http://schemas.microsoft.com/office/drawing/2014/main" id="{0526C505-88B6-7CDA-72F4-38C3E30B0215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33F0FDFA-02F4-AEE0-2D76-7590DBCB65AC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1424B03D-0006-4FBA-11A0-E86C814E18B4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A89E2E8C-2F3D-F4EE-77BB-7DEB512B53CE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230CC726-5427-620F-F024-2981DBE58EEA}"/>
              </a:ext>
            </a:extLst>
          </p:cNvPr>
          <p:cNvGrpSpPr/>
          <p:nvPr userDrawn="1"/>
        </p:nvGrpSpPr>
        <p:grpSpPr>
          <a:xfrm>
            <a:off x="3409398" y="4211039"/>
            <a:ext cx="2588400" cy="2026800"/>
            <a:chOff x="622800" y="4211039"/>
            <a:chExt cx="2588400" cy="2026272"/>
          </a:xfrm>
          <a:solidFill>
            <a:srgbClr val="CCD6DD"/>
          </a:solidFill>
        </p:grpSpPr>
        <p:sp>
          <p:nvSpPr>
            <p:cNvPr id="75" name="Rechteck: abgerundete Ecken 4">
              <a:extLst>
                <a:ext uri="{FF2B5EF4-FFF2-40B4-BE49-F238E27FC236}">
                  <a16:creationId xmlns:a16="http://schemas.microsoft.com/office/drawing/2014/main" id="{B21BC017-1B4B-9486-AD5B-1DE100EF8E77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8059A438-C29D-1B5D-33BA-569CACD4FD21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40B04324-F952-A953-82C8-6C7E9EC976E1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40048FCE-3C8B-D1BC-8151-8382E6DAE6EF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522967D8-977A-C6EB-EEE6-A6F87E757220}"/>
              </a:ext>
            </a:extLst>
          </p:cNvPr>
          <p:cNvGrpSpPr/>
          <p:nvPr userDrawn="1"/>
        </p:nvGrpSpPr>
        <p:grpSpPr>
          <a:xfrm>
            <a:off x="6195996" y="4211039"/>
            <a:ext cx="2588400" cy="2026800"/>
            <a:chOff x="622800" y="4211039"/>
            <a:chExt cx="2588400" cy="2026272"/>
          </a:xfrm>
          <a:solidFill>
            <a:srgbClr val="CFDEEA"/>
          </a:solidFill>
        </p:grpSpPr>
        <p:sp>
          <p:nvSpPr>
            <p:cNvPr id="80" name="Rechteck: abgerundete Ecken 4">
              <a:extLst>
                <a:ext uri="{FF2B5EF4-FFF2-40B4-BE49-F238E27FC236}">
                  <a16:creationId xmlns:a16="http://schemas.microsoft.com/office/drawing/2014/main" id="{00E72049-A6DE-84DA-94FF-3B08958DC80E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DBF30A1C-D5F8-D2EA-E092-888C4BC32BC3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E1B39269-F14F-CB10-23BE-0CA9C82B327C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B1E40AC1-72D7-A94B-C3F5-094F58824FE6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97801AAD-3540-F63B-0DCE-ED6E27A12500}"/>
              </a:ext>
            </a:extLst>
          </p:cNvPr>
          <p:cNvGrpSpPr/>
          <p:nvPr userDrawn="1"/>
        </p:nvGrpSpPr>
        <p:grpSpPr>
          <a:xfrm>
            <a:off x="8982593" y="4211039"/>
            <a:ext cx="2588400" cy="2026800"/>
            <a:chOff x="622800" y="4211039"/>
            <a:chExt cx="2588400" cy="2026272"/>
          </a:xfrm>
          <a:solidFill>
            <a:srgbClr val="CCCCCC"/>
          </a:solidFill>
        </p:grpSpPr>
        <p:sp>
          <p:nvSpPr>
            <p:cNvPr id="85" name="Rechteck: abgerundete Ecken 4">
              <a:extLst>
                <a:ext uri="{FF2B5EF4-FFF2-40B4-BE49-F238E27FC236}">
                  <a16:creationId xmlns:a16="http://schemas.microsoft.com/office/drawing/2014/main" id="{943438E4-6EEC-BD6E-D64F-56477A648D12}"/>
                </a:ext>
              </a:extLst>
            </p:cNvPr>
            <p:cNvSpPr/>
            <p:nvPr/>
          </p:nvSpPr>
          <p:spPr>
            <a:xfrm>
              <a:off x="622800" y="4211039"/>
              <a:ext cx="2588400" cy="2026272"/>
            </a:xfrm>
            <a:prstGeom prst="roundRect">
              <a:avLst>
                <a:gd name="adj" fmla="val 17319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DD441299-82DE-5CA4-D02F-1F39412F4580}"/>
                </a:ext>
              </a:extLst>
            </p:cNvPr>
            <p:cNvSpPr/>
            <p:nvPr userDrawn="1"/>
          </p:nvSpPr>
          <p:spPr>
            <a:xfrm>
              <a:off x="622800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2A397F73-F117-5091-6860-51A98304DCB0}"/>
                </a:ext>
              </a:extLst>
            </p:cNvPr>
            <p:cNvSpPr/>
            <p:nvPr userDrawn="1"/>
          </p:nvSpPr>
          <p:spPr>
            <a:xfrm>
              <a:off x="622800" y="5507182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59DD4A9C-01D2-FE8D-F8A4-FF4B5DDA999E}"/>
                </a:ext>
              </a:extLst>
            </p:cNvPr>
            <p:cNvSpPr/>
            <p:nvPr userDrawn="1"/>
          </p:nvSpPr>
          <p:spPr>
            <a:xfrm>
              <a:off x="2481071" y="4211039"/>
              <a:ext cx="730129" cy="730129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Freihandform 14">
            <a:extLst>
              <a:ext uri="{FF2B5EF4-FFF2-40B4-BE49-F238E27FC236}">
                <a16:creationId xmlns:a16="http://schemas.microsoft.com/office/drawing/2014/main" id="{63B0F333-E7C7-407E-11DA-F255156D53C2}"/>
              </a:ext>
            </a:extLst>
          </p:cNvPr>
          <p:cNvSpPr/>
          <p:nvPr/>
        </p:nvSpPr>
        <p:spPr>
          <a:xfrm>
            <a:off x="622800" y="1872000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Freihandform 33">
            <a:extLst>
              <a:ext uri="{FF2B5EF4-FFF2-40B4-BE49-F238E27FC236}">
                <a16:creationId xmlns:a16="http://schemas.microsoft.com/office/drawing/2014/main" id="{75364861-D342-EC41-22D1-137C1519EFDA}"/>
              </a:ext>
            </a:extLst>
          </p:cNvPr>
          <p:cNvSpPr/>
          <p:nvPr userDrawn="1"/>
        </p:nvSpPr>
        <p:spPr>
          <a:xfrm>
            <a:off x="3409397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Freihandform 35">
            <a:extLst>
              <a:ext uri="{FF2B5EF4-FFF2-40B4-BE49-F238E27FC236}">
                <a16:creationId xmlns:a16="http://schemas.microsoft.com/office/drawing/2014/main" id="{CDD29CCA-14C4-08E3-67A3-46AE38D065B8}"/>
              </a:ext>
            </a:extLst>
          </p:cNvPr>
          <p:cNvSpPr/>
          <p:nvPr userDrawn="1"/>
        </p:nvSpPr>
        <p:spPr>
          <a:xfrm>
            <a:off x="6195995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0" name="Freihandform 39">
            <a:extLst>
              <a:ext uri="{FF2B5EF4-FFF2-40B4-BE49-F238E27FC236}">
                <a16:creationId xmlns:a16="http://schemas.microsoft.com/office/drawing/2014/main" id="{FCB9C2C5-3D5E-845A-7DA2-47ACB4C2BED8}"/>
              </a:ext>
            </a:extLst>
          </p:cNvPr>
          <p:cNvSpPr/>
          <p:nvPr userDrawn="1"/>
        </p:nvSpPr>
        <p:spPr>
          <a:xfrm>
            <a:off x="8982592" y="1871999"/>
            <a:ext cx="2588400" cy="2026800"/>
          </a:xfrm>
          <a:custGeom>
            <a:avLst/>
            <a:gdLst>
              <a:gd name="connsiteX0" fmla="*/ 0 w 2588400"/>
              <a:gd name="connsiteY0" fmla="*/ 0 h 2026800"/>
              <a:gd name="connsiteX1" fmla="*/ 351021 w 2588400"/>
              <a:gd name="connsiteY1" fmla="*/ 0 h 2026800"/>
              <a:gd name="connsiteX2" fmla="*/ 730129 w 2588400"/>
              <a:gd name="connsiteY2" fmla="*/ 0 h 2026800"/>
              <a:gd name="connsiteX3" fmla="*/ 1858271 w 2588400"/>
              <a:gd name="connsiteY3" fmla="*/ 0 h 2026800"/>
              <a:gd name="connsiteX4" fmla="*/ 2237379 w 2588400"/>
              <a:gd name="connsiteY4" fmla="*/ 0 h 2026800"/>
              <a:gd name="connsiteX5" fmla="*/ 2588400 w 2588400"/>
              <a:gd name="connsiteY5" fmla="*/ 0 h 2026800"/>
              <a:gd name="connsiteX6" fmla="*/ 2588400 w 2588400"/>
              <a:gd name="connsiteY6" fmla="*/ 351021 h 2026800"/>
              <a:gd name="connsiteX7" fmla="*/ 2588400 w 2588400"/>
              <a:gd name="connsiteY7" fmla="*/ 730319 h 2026800"/>
              <a:gd name="connsiteX8" fmla="*/ 2588400 w 2588400"/>
              <a:gd name="connsiteY8" fmla="*/ 1675779 h 2026800"/>
              <a:gd name="connsiteX9" fmla="*/ 2237379 w 2588400"/>
              <a:gd name="connsiteY9" fmla="*/ 2026800 h 2026800"/>
              <a:gd name="connsiteX10" fmla="*/ 730129 w 2588400"/>
              <a:gd name="connsiteY10" fmla="*/ 2026800 h 2026800"/>
              <a:gd name="connsiteX11" fmla="*/ 351021 w 2588400"/>
              <a:gd name="connsiteY11" fmla="*/ 2026800 h 2026800"/>
              <a:gd name="connsiteX12" fmla="*/ 0 w 2588400"/>
              <a:gd name="connsiteY12" fmla="*/ 2026800 h 2026800"/>
              <a:gd name="connsiteX13" fmla="*/ 0 w 2588400"/>
              <a:gd name="connsiteY13" fmla="*/ 1675779 h 2026800"/>
              <a:gd name="connsiteX14" fmla="*/ 0 w 2588400"/>
              <a:gd name="connsiteY14" fmla="*/ 1296481 h 2026800"/>
              <a:gd name="connsiteX15" fmla="*/ 0 w 2588400"/>
              <a:gd name="connsiteY15" fmla="*/ 730319 h 2026800"/>
              <a:gd name="connsiteX16" fmla="*/ 0 w 2588400"/>
              <a:gd name="connsiteY16" fmla="*/ 351021 h 20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2026800">
                <a:moveTo>
                  <a:pt x="0" y="0"/>
                </a:moveTo>
                <a:lnTo>
                  <a:pt x="351021" y="0"/>
                </a:lnTo>
                <a:lnTo>
                  <a:pt x="730129" y="0"/>
                </a:lnTo>
                <a:lnTo>
                  <a:pt x="1858271" y="0"/>
                </a:lnTo>
                <a:lnTo>
                  <a:pt x="2237379" y="0"/>
                </a:lnTo>
                <a:lnTo>
                  <a:pt x="2588400" y="0"/>
                </a:lnTo>
                <a:lnTo>
                  <a:pt x="2588400" y="351021"/>
                </a:lnTo>
                <a:lnTo>
                  <a:pt x="2588400" y="730319"/>
                </a:lnTo>
                <a:lnTo>
                  <a:pt x="2588400" y="1675779"/>
                </a:lnTo>
                <a:cubicBezTo>
                  <a:pt x="2588400" y="1869643"/>
                  <a:pt x="2431243" y="2026800"/>
                  <a:pt x="2237379" y="2026800"/>
                </a:cubicBezTo>
                <a:lnTo>
                  <a:pt x="730129" y="2026800"/>
                </a:lnTo>
                <a:lnTo>
                  <a:pt x="351021" y="2026800"/>
                </a:lnTo>
                <a:lnTo>
                  <a:pt x="0" y="2026800"/>
                </a:lnTo>
                <a:lnTo>
                  <a:pt x="0" y="1675779"/>
                </a:lnTo>
                <a:lnTo>
                  <a:pt x="0" y="1296481"/>
                </a:lnTo>
                <a:lnTo>
                  <a:pt x="0" y="730319"/>
                </a:lnTo>
                <a:lnTo>
                  <a:pt x="0" y="351021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746ACC63-D32C-1B46-C6DC-3496152FA2E7}"/>
              </a:ext>
            </a:extLst>
          </p:cNvPr>
          <p:cNvSpPr/>
          <p:nvPr userDrawn="1"/>
        </p:nvSpPr>
        <p:spPr>
          <a:xfrm rot="10800000">
            <a:off x="1817999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FC1AFB76-404B-086F-47E0-25CFDC4DC65D}"/>
              </a:ext>
            </a:extLst>
          </p:cNvPr>
          <p:cNvSpPr/>
          <p:nvPr userDrawn="1"/>
        </p:nvSpPr>
        <p:spPr>
          <a:xfrm rot="10800000">
            <a:off x="4604597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B43FC686-C6E4-B320-CFCB-D395B322BC94}"/>
              </a:ext>
            </a:extLst>
          </p:cNvPr>
          <p:cNvSpPr/>
          <p:nvPr userDrawn="1"/>
        </p:nvSpPr>
        <p:spPr>
          <a:xfrm rot="10800000">
            <a:off x="7391195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115A9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Dreieck 5">
            <a:extLst>
              <a:ext uri="{FF2B5EF4-FFF2-40B4-BE49-F238E27FC236}">
                <a16:creationId xmlns:a16="http://schemas.microsoft.com/office/drawing/2014/main" id="{04F0186E-051D-1BD2-4C8E-C9A2C61941D4}"/>
              </a:ext>
            </a:extLst>
          </p:cNvPr>
          <p:cNvSpPr/>
          <p:nvPr userDrawn="1"/>
        </p:nvSpPr>
        <p:spPr>
          <a:xfrm rot="10800000">
            <a:off x="10177791" y="3973146"/>
            <a:ext cx="198002" cy="163546"/>
          </a:xfrm>
          <a:prstGeom prst="triangle">
            <a:avLst>
              <a:gd name="adj" fmla="val 4962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84398B-19E3-E36E-BCFA-43A314C66B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7311"/>
            <a:ext cx="630405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D13B37EE-17DF-FC82-BBA9-725E9285DB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800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6" name="Textplatzhalter 34">
            <a:extLst>
              <a:ext uri="{FF2B5EF4-FFF2-40B4-BE49-F238E27FC236}">
                <a16:creationId xmlns:a16="http://schemas.microsoft.com/office/drawing/2014/main" id="{1779B053-4E2B-B3F9-71B2-3CF1B6D122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97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CDC6BC7D-B1F7-04A9-FACF-83CF2E357D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800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05777D9D-7AC4-4D3F-6B48-B2169B091E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5996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C532D7EC-9B87-51F1-28CD-040A79CE6F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2593" y="4211039"/>
            <a:ext cx="2588400" cy="2026800"/>
          </a:xfrm>
          <a:prstGeom prst="rect">
            <a:avLst/>
          </a:prstGeom>
        </p:spPr>
        <p:txBody>
          <a:bodyPr lIns="180000" tIns="180000" rIns="180000" bIns="180000"/>
          <a:lstStyle>
            <a:lvl1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66DBE2A2-3887-219D-7D36-428FD9F6F5E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09397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195A232D-6E0C-47F4-EB31-1C551571DF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5995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7D8D2346-F85E-AABE-648A-873BB2A85B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82592" y="1872000"/>
            <a:ext cx="2588400" cy="2026800"/>
          </a:xfrm>
          <a:prstGeom prst="rect">
            <a:avLst/>
          </a:prstGeom>
        </p:spPr>
        <p:txBody>
          <a:bodyPr lIns="72000" tIns="270000" rIns="72000" bIns="180000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0818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ppe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4211039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0993" y="3896605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7" name="Textplatzhalter 34">
            <a:extLst>
              <a:ext uri="{FF2B5EF4-FFF2-40B4-BE49-F238E27FC236}">
                <a16:creationId xmlns:a16="http://schemas.microsoft.com/office/drawing/2014/main" id="{232F062B-3426-C232-BAE2-4C202F837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8593" y="3584898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0" name="Textplatzhalter 34">
            <a:extLst>
              <a:ext uri="{FF2B5EF4-FFF2-40B4-BE49-F238E27FC236}">
                <a16:creationId xmlns:a16="http://schemas.microsoft.com/office/drawing/2014/main" id="{2315AAB3-E6E5-9587-4A71-70A5C96DF3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6193" y="3273102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1" name="Textplatzhalter 34">
            <a:extLst>
              <a:ext uri="{FF2B5EF4-FFF2-40B4-BE49-F238E27FC236}">
                <a16:creationId xmlns:a16="http://schemas.microsoft.com/office/drawing/2014/main" id="{4BEB7CA3-5686-13D3-5F04-7ACCE13E3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3793" y="2961395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32533235-AD17-CCC3-CF54-03AC6204E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11393" y="2649688"/>
            <a:ext cx="1659600" cy="2026800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cxnSp>
        <p:nvCxnSpPr>
          <p:cNvPr id="129" name="Gerade Verbindung 128">
            <a:extLst>
              <a:ext uri="{FF2B5EF4-FFF2-40B4-BE49-F238E27FC236}">
                <a16:creationId xmlns:a16="http://schemas.microsoft.com/office/drawing/2014/main" id="{010D97F0-CC01-B28E-2AE4-40C4AAD6023F}"/>
              </a:ext>
            </a:extLst>
          </p:cNvPr>
          <p:cNvCxnSpPr>
            <a:cxnSpLocks/>
          </p:cNvCxnSpPr>
          <p:nvPr userDrawn="1"/>
        </p:nvCxnSpPr>
        <p:spPr>
          <a:xfrm>
            <a:off x="623393" y="4053600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129">
            <a:extLst>
              <a:ext uri="{FF2B5EF4-FFF2-40B4-BE49-F238E27FC236}">
                <a16:creationId xmlns:a16="http://schemas.microsoft.com/office/drawing/2014/main" id="{D98DA812-43F3-1914-81DA-3D4EA9745341}"/>
              </a:ext>
            </a:extLst>
          </p:cNvPr>
          <p:cNvCxnSpPr>
            <a:cxnSpLocks/>
          </p:cNvCxnSpPr>
          <p:nvPr userDrawn="1"/>
        </p:nvCxnSpPr>
        <p:spPr>
          <a:xfrm>
            <a:off x="2480993" y="3740751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>
            <a:extLst>
              <a:ext uri="{FF2B5EF4-FFF2-40B4-BE49-F238E27FC236}">
                <a16:creationId xmlns:a16="http://schemas.microsoft.com/office/drawing/2014/main" id="{804E465D-D126-ED1F-CE78-09F0A52194B2}"/>
              </a:ext>
            </a:extLst>
          </p:cNvPr>
          <p:cNvCxnSpPr>
            <a:cxnSpLocks/>
          </p:cNvCxnSpPr>
          <p:nvPr userDrawn="1"/>
        </p:nvCxnSpPr>
        <p:spPr>
          <a:xfrm>
            <a:off x="4338593" y="3429044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131">
            <a:extLst>
              <a:ext uri="{FF2B5EF4-FFF2-40B4-BE49-F238E27FC236}">
                <a16:creationId xmlns:a16="http://schemas.microsoft.com/office/drawing/2014/main" id="{C735775C-CC81-4AAD-2C70-434CB82AEDF6}"/>
              </a:ext>
            </a:extLst>
          </p:cNvPr>
          <p:cNvCxnSpPr>
            <a:cxnSpLocks/>
          </p:cNvCxnSpPr>
          <p:nvPr userDrawn="1"/>
        </p:nvCxnSpPr>
        <p:spPr>
          <a:xfrm>
            <a:off x="6196193" y="3117338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>
            <a:extLst>
              <a:ext uri="{FF2B5EF4-FFF2-40B4-BE49-F238E27FC236}">
                <a16:creationId xmlns:a16="http://schemas.microsoft.com/office/drawing/2014/main" id="{68A4042F-AD00-FD87-ADC0-10A3DEC6D3E8}"/>
              </a:ext>
            </a:extLst>
          </p:cNvPr>
          <p:cNvCxnSpPr>
            <a:cxnSpLocks/>
          </p:cNvCxnSpPr>
          <p:nvPr userDrawn="1"/>
        </p:nvCxnSpPr>
        <p:spPr>
          <a:xfrm>
            <a:off x="8053793" y="2805542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133">
            <a:extLst>
              <a:ext uri="{FF2B5EF4-FFF2-40B4-BE49-F238E27FC236}">
                <a16:creationId xmlns:a16="http://schemas.microsoft.com/office/drawing/2014/main" id="{BE016B2D-DC8A-A23E-F1AA-CBC06F4B83AD}"/>
              </a:ext>
            </a:extLst>
          </p:cNvPr>
          <p:cNvCxnSpPr>
            <a:cxnSpLocks/>
          </p:cNvCxnSpPr>
          <p:nvPr userDrawn="1"/>
        </p:nvCxnSpPr>
        <p:spPr>
          <a:xfrm>
            <a:off x="9911393" y="2493834"/>
            <a:ext cx="1659600" cy="0"/>
          </a:xfrm>
          <a:prstGeom prst="line">
            <a:avLst/>
          </a:prstGeom>
          <a:ln w="25400">
            <a:solidFill>
              <a:srgbClr val="0091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E52D6B-0C4B-579D-E5FB-D633EF9E9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9200" y="6237311"/>
            <a:ext cx="63048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5317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478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6347" y="1090800"/>
            <a:ext cx="10941832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7C607AE6-E9CC-4F40-2C48-CB27C4354255}"/>
              </a:ext>
            </a:extLst>
          </p:cNvPr>
          <p:cNvSpPr/>
          <p:nvPr userDrawn="1"/>
        </p:nvSpPr>
        <p:spPr>
          <a:xfrm>
            <a:off x="1551002" y="1843274"/>
            <a:ext cx="5374798" cy="5014726"/>
          </a:xfrm>
          <a:custGeom>
            <a:avLst/>
            <a:gdLst>
              <a:gd name="connsiteX0" fmla="*/ 5366754 w 5374798"/>
              <a:gd name="connsiteY0" fmla="*/ 0 h 5014726"/>
              <a:gd name="connsiteX1" fmla="*/ 5367460 w 5374798"/>
              <a:gd name="connsiteY1" fmla="*/ 9281 h 5014726"/>
              <a:gd name="connsiteX2" fmla="*/ 5374798 w 5374798"/>
              <a:gd name="connsiteY2" fmla="*/ 299504 h 5014726"/>
              <a:gd name="connsiteX3" fmla="*/ 3027393 w 5374798"/>
              <a:gd name="connsiteY3" fmla="*/ 4879043 h 5014726"/>
              <a:gd name="connsiteX4" fmla="*/ 2829446 w 5374798"/>
              <a:gd name="connsiteY4" fmla="*/ 5014726 h 5014726"/>
              <a:gd name="connsiteX5" fmla="*/ 928230 w 5374798"/>
              <a:gd name="connsiteY5" fmla="*/ 5014726 h 5014726"/>
              <a:gd name="connsiteX6" fmla="*/ 1043058 w 5374798"/>
              <a:gd name="connsiteY6" fmla="*/ 4985346 h 5014726"/>
              <a:gd name="connsiteX7" fmla="*/ 4549434 w 5374798"/>
              <a:gd name="connsiteY7" fmla="*/ 994854 h 5014726"/>
              <a:gd name="connsiteX8" fmla="*/ 4574160 w 5374798"/>
              <a:gd name="connsiteY8" fmla="*/ 787199 h 5014726"/>
              <a:gd name="connsiteX9" fmla="*/ 783270 w 5374798"/>
              <a:gd name="connsiteY9" fmla="*/ 787199 h 5014726"/>
              <a:gd name="connsiteX10" fmla="*/ 783270 w 5374798"/>
              <a:gd name="connsiteY10" fmla="*/ 3324160 h 5014726"/>
              <a:gd name="connsiteX11" fmla="*/ 0 w 5374798"/>
              <a:gd name="connsiteY11" fmla="*/ 3324160 h 5014726"/>
              <a:gd name="connsiteX12" fmla="*/ 0 w 5374798"/>
              <a:gd name="connsiteY12" fmla="*/ 3933 h 501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74798" h="5014726">
                <a:moveTo>
                  <a:pt x="5366754" y="0"/>
                </a:moveTo>
                <a:cubicBezTo>
                  <a:pt x="5366989" y="3094"/>
                  <a:pt x="5367225" y="6188"/>
                  <a:pt x="5367460" y="9281"/>
                </a:cubicBezTo>
                <a:cubicBezTo>
                  <a:pt x="5372332" y="105407"/>
                  <a:pt x="5374798" y="202168"/>
                  <a:pt x="5374798" y="299504"/>
                </a:cubicBezTo>
                <a:cubicBezTo>
                  <a:pt x="5374798" y="2185399"/>
                  <a:pt x="4449145" y="3855096"/>
                  <a:pt x="3027393" y="4879043"/>
                </a:cubicBezTo>
                <a:lnTo>
                  <a:pt x="2829446" y="5014726"/>
                </a:lnTo>
                <a:lnTo>
                  <a:pt x="928230" y="5014726"/>
                </a:lnTo>
                <a:lnTo>
                  <a:pt x="1043058" y="4985346"/>
                </a:lnTo>
                <a:cubicBezTo>
                  <a:pt x="2877101" y="4474462"/>
                  <a:pt x="4274459" y="2915733"/>
                  <a:pt x="4549434" y="994854"/>
                </a:cubicBezTo>
                <a:lnTo>
                  <a:pt x="4574160" y="787199"/>
                </a:lnTo>
                <a:lnTo>
                  <a:pt x="783270" y="787199"/>
                </a:lnTo>
                <a:lnTo>
                  <a:pt x="783270" y="3324160"/>
                </a:lnTo>
                <a:lnTo>
                  <a:pt x="0" y="3324160"/>
                </a:lnTo>
                <a:lnTo>
                  <a:pt x="0" y="3933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F178A9C-FE60-9DDA-0718-7E1A02D9FC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9799" y="2804312"/>
            <a:ext cx="7232399" cy="264959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22474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2587C7-F5AC-FB14-1971-FF749D95B570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200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200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B09FB233-887E-83CE-F3C6-2169820C5D6D}"/>
              </a:ext>
            </a:extLst>
          </p:cNvPr>
          <p:cNvSpPr/>
          <p:nvPr userDrawn="1"/>
        </p:nvSpPr>
        <p:spPr>
          <a:xfrm>
            <a:off x="6194402" y="4071600"/>
            <a:ext cx="3506710" cy="2786400"/>
          </a:xfrm>
          <a:custGeom>
            <a:avLst/>
            <a:gdLst>
              <a:gd name="connsiteX0" fmla="*/ 3501461 w 3506710"/>
              <a:gd name="connsiteY0" fmla="*/ 0 h 2786400"/>
              <a:gd name="connsiteX1" fmla="*/ 3501922 w 3506710"/>
              <a:gd name="connsiteY1" fmla="*/ 6055 h 2786400"/>
              <a:gd name="connsiteX2" fmla="*/ 3506710 w 3506710"/>
              <a:gd name="connsiteY2" fmla="*/ 195407 h 2786400"/>
              <a:gd name="connsiteX3" fmla="*/ 2490657 w 3506710"/>
              <a:gd name="connsiteY3" fmla="*/ 2734111 h 2786400"/>
              <a:gd name="connsiteX4" fmla="*/ 2435976 w 3506710"/>
              <a:gd name="connsiteY4" fmla="*/ 2786400 h 2786400"/>
              <a:gd name="connsiteX5" fmla="*/ 1657292 w 3506710"/>
              <a:gd name="connsiteY5" fmla="*/ 2786400 h 2786400"/>
              <a:gd name="connsiteX6" fmla="*/ 1833193 w 3506710"/>
              <a:gd name="connsiteY6" fmla="*/ 2654269 h 2786400"/>
              <a:gd name="connsiteX7" fmla="*/ 2968213 w 3506710"/>
              <a:gd name="connsiteY7" fmla="*/ 649078 h 2786400"/>
              <a:gd name="connsiteX8" fmla="*/ 2984345 w 3506710"/>
              <a:gd name="connsiteY8" fmla="*/ 513597 h 2786400"/>
              <a:gd name="connsiteX9" fmla="*/ 511033 w 3506710"/>
              <a:gd name="connsiteY9" fmla="*/ 513597 h 2786400"/>
              <a:gd name="connsiteX10" fmla="*/ 511033 w 3506710"/>
              <a:gd name="connsiteY10" fmla="*/ 2168801 h 2786400"/>
              <a:gd name="connsiteX11" fmla="*/ 0 w 3506710"/>
              <a:gd name="connsiteY11" fmla="*/ 2168801 h 2786400"/>
              <a:gd name="connsiteX12" fmla="*/ 0 w 3506710"/>
              <a:gd name="connsiteY12" fmla="*/ 2566 h 27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6710" h="2786400">
                <a:moveTo>
                  <a:pt x="3501461" y="0"/>
                </a:moveTo>
                <a:cubicBezTo>
                  <a:pt x="3501615" y="2018"/>
                  <a:pt x="3501769" y="4037"/>
                  <a:pt x="3501922" y="6055"/>
                </a:cubicBezTo>
                <a:cubicBezTo>
                  <a:pt x="3505101" y="68771"/>
                  <a:pt x="3506710" y="131902"/>
                  <a:pt x="3506710" y="195407"/>
                </a:cubicBezTo>
                <a:cubicBezTo>
                  <a:pt x="3506710" y="1179748"/>
                  <a:pt x="3120195" y="2073813"/>
                  <a:pt x="2490657" y="2734111"/>
                </a:cubicBezTo>
                <a:lnTo>
                  <a:pt x="2435976" y="2786400"/>
                </a:lnTo>
                <a:lnTo>
                  <a:pt x="1657292" y="2786400"/>
                </a:lnTo>
                <a:lnTo>
                  <a:pt x="1833193" y="2654269"/>
                </a:lnTo>
                <a:cubicBezTo>
                  <a:pt x="2434924" y="2162754"/>
                  <a:pt x="2852882" y="1454739"/>
                  <a:pt x="2968213" y="649078"/>
                </a:cubicBezTo>
                <a:lnTo>
                  <a:pt x="2984345" y="513597"/>
                </a:lnTo>
                <a:lnTo>
                  <a:pt x="511033" y="513597"/>
                </a:lnTo>
                <a:lnTo>
                  <a:pt x="511033" y="2168801"/>
                </a:lnTo>
                <a:lnTo>
                  <a:pt x="0" y="2168801"/>
                </a:lnTo>
                <a:lnTo>
                  <a:pt x="0" y="2566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83180" y="2029854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Grafik 18" descr="Öffnendes Anführungszeichen Silhouette">
            <a:extLst>
              <a:ext uri="{FF2B5EF4-FFF2-40B4-BE49-F238E27FC236}">
                <a16:creationId xmlns:a16="http://schemas.microsoft.com/office/drawing/2014/main" id="{DFC3908C-623D-15AB-0D4C-25C207A53C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2434" y="4603029"/>
            <a:ext cx="830745" cy="830745"/>
          </a:xfrm>
          <a:prstGeom prst="rect">
            <a:avLst/>
          </a:prstGeom>
        </p:spPr>
      </p:pic>
      <p:pic>
        <p:nvPicPr>
          <p:cNvPr id="20" name="Grafik 19" descr="Öffnendes Anführungszeichen Silhouette">
            <a:extLst>
              <a:ext uri="{FF2B5EF4-FFF2-40B4-BE49-F238E27FC236}">
                <a16:creationId xmlns:a16="http://schemas.microsoft.com/office/drawing/2014/main" id="{B2E66891-C214-9388-1865-DB741E89A9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81237" y="3200962"/>
            <a:ext cx="830745" cy="830745"/>
          </a:xfrm>
          <a:prstGeom prst="rect">
            <a:avLst/>
          </a:prstGeom>
        </p:spPr>
      </p:pic>
      <p:pic>
        <p:nvPicPr>
          <p:cNvPr id="21" name="Grafik 20" descr="Öffnendes Anführungszeichen Silhouette">
            <a:extLst>
              <a:ext uri="{FF2B5EF4-FFF2-40B4-BE49-F238E27FC236}">
                <a16:creationId xmlns:a16="http://schemas.microsoft.com/office/drawing/2014/main" id="{573764F6-33EE-0B0F-11D3-85BC0E65C6B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2434" y="1797303"/>
            <a:ext cx="830745" cy="830745"/>
          </a:xfrm>
          <a:prstGeom prst="rect">
            <a:avLst/>
          </a:prstGeom>
        </p:spPr>
      </p:pic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D80F304E-B4D0-8179-5AC0-BE6912F149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2581" y="3433064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17572754-95C3-FD95-AD40-C1559A674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781" y="4835109"/>
            <a:ext cx="5374800" cy="936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2EFA5B-F1F4-CAE3-E909-B094B0E158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8" y="6237310"/>
            <a:ext cx="6303601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7562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1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6302407" cy="342930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6EE83A-1364-316F-B1BB-32F26FDA3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6" name="Grafik 5" descr="Volltreffer Silhouette">
            <a:extLst>
              <a:ext uri="{FF2B5EF4-FFF2-40B4-BE49-F238E27FC236}">
                <a16:creationId xmlns:a16="http://schemas.microsoft.com/office/drawing/2014/main" id="{50DC3C58-B02D-FFE7-00CB-DD12F78250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4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äk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7503" y="2180867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D1C0B6F-9964-28D2-FA63-3A50D1490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7503" y="3114056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67DF0DED-6C86-A8D2-87D2-3C27ACBDF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7503" y="4047245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7AE78941-34C7-4A71-D697-C5C084FE8B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7503" y="4980433"/>
            <a:ext cx="5789592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0" name="Grafik 19" descr="Abzeichen Tick1 Silhouette">
            <a:extLst>
              <a:ext uri="{FF2B5EF4-FFF2-40B4-BE49-F238E27FC236}">
                <a16:creationId xmlns:a16="http://schemas.microsoft.com/office/drawing/2014/main" id="{87644267-2E2C-405D-8DCC-4F2A710F1E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2132856"/>
            <a:ext cx="379623" cy="379623"/>
          </a:xfrm>
          <a:prstGeom prst="rect">
            <a:avLst/>
          </a:prstGeom>
        </p:spPr>
      </p:pic>
      <p:pic>
        <p:nvPicPr>
          <p:cNvPr id="21" name="Grafik 20" descr="Abzeichen Tick1 Silhouette">
            <a:extLst>
              <a:ext uri="{FF2B5EF4-FFF2-40B4-BE49-F238E27FC236}">
                <a16:creationId xmlns:a16="http://schemas.microsoft.com/office/drawing/2014/main" id="{68475A6E-5C06-81E6-35C3-3B25EDB1D7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3066047"/>
            <a:ext cx="379623" cy="379623"/>
          </a:xfrm>
          <a:prstGeom prst="rect">
            <a:avLst/>
          </a:prstGeom>
        </p:spPr>
      </p:pic>
      <p:pic>
        <p:nvPicPr>
          <p:cNvPr id="22" name="Grafik 21" descr="Abzeichen Tick1 Silhouette">
            <a:extLst>
              <a:ext uri="{FF2B5EF4-FFF2-40B4-BE49-F238E27FC236}">
                <a16:creationId xmlns:a16="http://schemas.microsoft.com/office/drawing/2014/main" id="{4B72989C-70E1-983F-B011-7BC652FAD7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3999236"/>
            <a:ext cx="379623" cy="379623"/>
          </a:xfrm>
          <a:prstGeom prst="rect">
            <a:avLst/>
          </a:prstGeom>
        </p:spPr>
      </p:pic>
      <p:pic>
        <p:nvPicPr>
          <p:cNvPr id="23" name="Grafik 22" descr="Abzeichen Tick1 Silhouette">
            <a:extLst>
              <a:ext uri="{FF2B5EF4-FFF2-40B4-BE49-F238E27FC236}">
                <a16:creationId xmlns:a16="http://schemas.microsoft.com/office/drawing/2014/main" id="{3902DE9A-D183-C5BE-EE09-10DD55541E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4932424"/>
            <a:ext cx="379623" cy="379623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88329B-BE0F-16D1-7AFE-E6323D41D6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 descr="Volltreffer Silhouette">
            <a:extLst>
              <a:ext uri="{FF2B5EF4-FFF2-40B4-BE49-F238E27FC236}">
                <a16:creationId xmlns:a16="http://schemas.microsoft.com/office/drawing/2014/main" id="{51CF2E5F-5B59-537C-F37C-20B527CDE7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1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chtungspfeil 4">
            <a:extLst>
              <a:ext uri="{FF2B5EF4-FFF2-40B4-BE49-F238E27FC236}">
                <a16:creationId xmlns:a16="http://schemas.microsoft.com/office/drawing/2014/main" id="{3D1829EC-F3B5-F6FB-250E-ED939D06293D}"/>
              </a:ext>
            </a:extLst>
          </p:cNvPr>
          <p:cNvSpPr/>
          <p:nvPr userDrawn="1"/>
        </p:nvSpPr>
        <p:spPr>
          <a:xfrm>
            <a:off x="623393" y="1872000"/>
            <a:ext cx="8640959" cy="3429309"/>
          </a:xfrm>
          <a:prstGeom prst="homePlate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9495" y="1872000"/>
            <a:ext cx="5367497" cy="3429309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F307AA-F3FE-2343-15FC-14F0EC8A0F2D}"/>
              </a:ext>
            </a:extLst>
          </p:cNvPr>
          <p:cNvSpPr/>
          <p:nvPr userDrawn="1"/>
        </p:nvSpPr>
        <p:spPr>
          <a:xfrm>
            <a:off x="7608168" y="1966474"/>
            <a:ext cx="3240360" cy="3240360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Grafik 2" descr="Volltreffer Silhouette">
            <a:extLst>
              <a:ext uri="{FF2B5EF4-FFF2-40B4-BE49-F238E27FC236}">
                <a16:creationId xmlns:a16="http://schemas.microsoft.com/office/drawing/2014/main" id="{0E1358C3-5884-4E86-8A79-35E7BFFC16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2226" y="1296996"/>
            <a:ext cx="4364252" cy="436425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908393-9370-2C1B-A911-496F7305F0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8102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ele mit Häkchen und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chtungspfeil 11">
            <a:extLst>
              <a:ext uri="{FF2B5EF4-FFF2-40B4-BE49-F238E27FC236}">
                <a16:creationId xmlns:a16="http://schemas.microsoft.com/office/drawing/2014/main" id="{CE7DE80D-10CE-2140-9E55-ABF530F1A73C}"/>
              </a:ext>
            </a:extLst>
          </p:cNvPr>
          <p:cNvSpPr/>
          <p:nvPr userDrawn="1"/>
        </p:nvSpPr>
        <p:spPr>
          <a:xfrm>
            <a:off x="623393" y="1872001"/>
            <a:ext cx="8640959" cy="4204837"/>
          </a:xfrm>
          <a:prstGeom prst="homePlate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A6AB8B-9AFA-5A11-678E-D0F6725BD597}"/>
              </a:ext>
            </a:extLst>
          </p:cNvPr>
          <p:cNvSpPr/>
          <p:nvPr userDrawn="1"/>
        </p:nvSpPr>
        <p:spPr>
          <a:xfrm>
            <a:off x="7608168" y="2354239"/>
            <a:ext cx="3240360" cy="3240360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Grafik 6" descr="Volltreffer Silhouette">
            <a:extLst>
              <a:ext uri="{FF2B5EF4-FFF2-40B4-BE49-F238E27FC236}">
                <a16:creationId xmlns:a16="http://schemas.microsoft.com/office/drawing/2014/main" id="{808258F0-6FCC-B489-E569-C12DD4B8B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2226" y="1700808"/>
            <a:ext cx="4364252" cy="436425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9495" y="2180867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0D1C0B6F-9964-28D2-FA63-3A50D1490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9495" y="3114056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67DF0DED-6C86-A8D2-87D2-3C27ACBDF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59495" y="4047245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7AE78941-34C7-4A71-D697-C5C084FE8B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9495" y="4980433"/>
            <a:ext cx="5367600" cy="779212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0" name="Grafik 19" descr="Abzeichen Tick1 Silhouette">
            <a:extLst>
              <a:ext uri="{FF2B5EF4-FFF2-40B4-BE49-F238E27FC236}">
                <a16:creationId xmlns:a16="http://schemas.microsoft.com/office/drawing/2014/main" id="{87644267-2E2C-405D-8DCC-4F2A710F1E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2132856"/>
            <a:ext cx="379623" cy="379623"/>
          </a:xfrm>
          <a:prstGeom prst="rect">
            <a:avLst/>
          </a:prstGeom>
        </p:spPr>
      </p:pic>
      <p:pic>
        <p:nvPicPr>
          <p:cNvPr id="21" name="Grafik 20" descr="Abzeichen Tick1 Silhouette">
            <a:extLst>
              <a:ext uri="{FF2B5EF4-FFF2-40B4-BE49-F238E27FC236}">
                <a16:creationId xmlns:a16="http://schemas.microsoft.com/office/drawing/2014/main" id="{68475A6E-5C06-81E6-35C3-3B25EDB1D7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3066047"/>
            <a:ext cx="379623" cy="379623"/>
          </a:xfrm>
          <a:prstGeom prst="rect">
            <a:avLst/>
          </a:prstGeom>
        </p:spPr>
      </p:pic>
      <p:pic>
        <p:nvPicPr>
          <p:cNvPr id="22" name="Grafik 21" descr="Abzeichen Tick1 Silhouette">
            <a:extLst>
              <a:ext uri="{FF2B5EF4-FFF2-40B4-BE49-F238E27FC236}">
                <a16:creationId xmlns:a16="http://schemas.microsoft.com/office/drawing/2014/main" id="{4B72989C-70E1-983F-B011-7BC652FAD7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3999236"/>
            <a:ext cx="379623" cy="379623"/>
          </a:xfrm>
          <a:prstGeom prst="rect">
            <a:avLst/>
          </a:prstGeom>
        </p:spPr>
      </p:pic>
      <p:pic>
        <p:nvPicPr>
          <p:cNvPr id="23" name="Grafik 22" descr="Abzeichen Tick1 Silhouette">
            <a:extLst>
              <a:ext uri="{FF2B5EF4-FFF2-40B4-BE49-F238E27FC236}">
                <a16:creationId xmlns:a16="http://schemas.microsoft.com/office/drawing/2014/main" id="{3902DE9A-D183-C5BE-EE09-10DD55541E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376" y="4932424"/>
            <a:ext cx="379623" cy="37962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FD5464-1060-2C97-A924-372906961D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7999" y="6237216"/>
            <a:ext cx="6303600" cy="619295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52272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ieck 2">
            <a:extLst>
              <a:ext uri="{FF2B5EF4-FFF2-40B4-BE49-F238E27FC236}">
                <a16:creationId xmlns:a16="http://schemas.microsoft.com/office/drawing/2014/main" id="{90018D10-BA28-08CA-1489-077E3A83BF44}"/>
              </a:ext>
            </a:extLst>
          </p:cNvPr>
          <p:cNvSpPr/>
          <p:nvPr userDrawn="1"/>
        </p:nvSpPr>
        <p:spPr>
          <a:xfrm>
            <a:off x="6194999" y="1713863"/>
            <a:ext cx="5373607" cy="4522389"/>
          </a:xfrm>
          <a:prstGeom prst="triangle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569237A8-F81D-44EC-DF13-E17CF77C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4400" y="3430800"/>
            <a:ext cx="3517200" cy="1403326"/>
          </a:xfrm>
          <a:prstGeom prst="rect">
            <a:avLst/>
          </a:prstGeom>
        </p:spPr>
        <p:txBody>
          <a:bodyPr lIns="7200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B58E3D29-D610-7BF0-50EF-4926459B5A3D}"/>
              </a:ext>
            </a:extLst>
          </p:cNvPr>
          <p:cNvCxnSpPr>
            <a:cxnSpLocks/>
          </p:cNvCxnSpPr>
          <p:nvPr userDrawn="1"/>
        </p:nvCxnSpPr>
        <p:spPr>
          <a:xfrm>
            <a:off x="7124400" y="3429000"/>
            <a:ext cx="3516600" cy="6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F83A58C9-7CCD-48B0-06AF-D34B893E1F18}"/>
              </a:ext>
            </a:extLst>
          </p:cNvPr>
          <p:cNvCxnSpPr>
            <a:cxnSpLocks/>
          </p:cNvCxnSpPr>
          <p:nvPr userDrawn="1"/>
        </p:nvCxnSpPr>
        <p:spPr>
          <a:xfrm>
            <a:off x="6194999" y="4832926"/>
            <a:ext cx="4581521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F62C03E-9855-BEE1-4A21-45EAF18143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4999" y="4832926"/>
            <a:ext cx="5374800" cy="14033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ctr">
              <a:lnSpc>
                <a:spcPct val="100000"/>
              </a:lnSpc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algn="ct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20A03A89-7BA4-41D2-5F0F-D3B7359C2F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3200" y="2026800"/>
            <a:ext cx="1659600" cy="140332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</a:t>
            </a: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7091E3-71F2-8CE6-E68A-C15975ADD5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7038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nrä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4" y="1872000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Grafik 12" descr="Zahnrad Silhouette">
            <a:extLst>
              <a:ext uri="{FF2B5EF4-FFF2-40B4-BE49-F238E27FC236}">
                <a16:creationId xmlns:a16="http://schemas.microsoft.com/office/drawing/2014/main" id="{780B3BE3-2055-F33C-0129-C0B89404F8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448" y="2959827"/>
            <a:ext cx="2629413" cy="2629413"/>
          </a:xfrm>
          <a:prstGeom prst="rect">
            <a:avLst/>
          </a:prstGeom>
        </p:spPr>
      </p:pic>
      <p:pic>
        <p:nvPicPr>
          <p:cNvPr id="25" name="Grafik 24" descr="Zahnrad Silhouette">
            <a:extLst>
              <a:ext uri="{FF2B5EF4-FFF2-40B4-BE49-F238E27FC236}">
                <a16:creationId xmlns:a16="http://schemas.microsoft.com/office/drawing/2014/main" id="{EECCAB71-F0F9-0A84-398F-4E9869E73FA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4371" y="2499432"/>
            <a:ext cx="2629413" cy="2629413"/>
          </a:xfrm>
          <a:prstGeom prst="rect">
            <a:avLst/>
          </a:prstGeom>
        </p:spPr>
      </p:pic>
      <p:pic>
        <p:nvPicPr>
          <p:cNvPr id="27" name="Grafik 26" descr="Zahnrad Silhouette">
            <a:extLst>
              <a:ext uri="{FF2B5EF4-FFF2-40B4-BE49-F238E27FC236}">
                <a16:creationId xmlns:a16="http://schemas.microsoft.com/office/drawing/2014/main" id="{F565AA24-F07A-A406-72D6-8A874242C9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81294" y="2959827"/>
            <a:ext cx="2629413" cy="2629413"/>
          </a:xfrm>
          <a:prstGeom prst="rect">
            <a:avLst/>
          </a:prstGeom>
        </p:spPr>
      </p:pic>
      <p:pic>
        <p:nvPicPr>
          <p:cNvPr id="28" name="Grafik 27" descr="Zahnrad Silhouette">
            <a:extLst>
              <a:ext uri="{FF2B5EF4-FFF2-40B4-BE49-F238E27FC236}">
                <a16:creationId xmlns:a16="http://schemas.microsoft.com/office/drawing/2014/main" id="{21E3A89E-50FE-14AA-67A6-0878FB75B1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217" y="2499432"/>
            <a:ext cx="2629413" cy="2629413"/>
          </a:xfrm>
          <a:prstGeom prst="rect">
            <a:avLst/>
          </a:prstGeom>
        </p:spPr>
      </p:pic>
      <p:pic>
        <p:nvPicPr>
          <p:cNvPr id="30" name="Grafik 29" descr="Zahnrad Silhouette">
            <a:extLst>
              <a:ext uri="{FF2B5EF4-FFF2-40B4-BE49-F238E27FC236}">
                <a16:creationId xmlns:a16="http://schemas.microsoft.com/office/drawing/2014/main" id="{DF272B1F-D067-E76E-8878-13E0AB06D0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5139" y="2959827"/>
            <a:ext cx="2629413" cy="2629413"/>
          </a:xfrm>
          <a:prstGeom prst="rect">
            <a:avLst/>
          </a:prstGeom>
        </p:spPr>
      </p:pic>
      <p:sp>
        <p:nvSpPr>
          <p:cNvPr id="31" name="Textplatzhalter 34">
            <a:extLst>
              <a:ext uri="{FF2B5EF4-FFF2-40B4-BE49-F238E27FC236}">
                <a16:creationId xmlns:a16="http://schemas.microsoft.com/office/drawing/2014/main" id="{45A7F0BE-27F1-FD9F-5FE6-DA31E26A15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9200" y="4986000"/>
            <a:ext cx="2588400" cy="1245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82A59A7B-1358-63ED-1C48-8AD90B5B16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800" y="1871999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3" name="Textplatzhalter 34">
            <a:extLst>
              <a:ext uri="{FF2B5EF4-FFF2-40B4-BE49-F238E27FC236}">
                <a16:creationId xmlns:a16="http://schemas.microsoft.com/office/drawing/2014/main" id="{A1207AD9-74D7-451D-D4A2-CECF3BDE95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4400" y="4986000"/>
            <a:ext cx="2588400" cy="1245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4" name="Textplatzhalter 34">
            <a:extLst>
              <a:ext uri="{FF2B5EF4-FFF2-40B4-BE49-F238E27FC236}">
                <a16:creationId xmlns:a16="http://schemas.microsoft.com/office/drawing/2014/main" id="{A386F361-8AAB-E776-F2B7-7508EA693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2000" y="1871999"/>
            <a:ext cx="2588400" cy="12456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FB0950-1491-0E13-3C97-3AB6D49280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260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hnräder –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1999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rafik 1" descr="Zahnrad Silhouette">
            <a:extLst>
              <a:ext uri="{FF2B5EF4-FFF2-40B4-BE49-F238E27FC236}">
                <a16:creationId xmlns:a16="http://schemas.microsoft.com/office/drawing/2014/main" id="{3FF079E9-3D5A-71F8-61EE-68489A7858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6328" y="2932949"/>
            <a:ext cx="2629413" cy="2629413"/>
          </a:xfrm>
          <a:prstGeom prst="rect">
            <a:avLst/>
          </a:prstGeom>
        </p:spPr>
      </p:pic>
      <p:pic>
        <p:nvPicPr>
          <p:cNvPr id="3" name="Grafik 2" descr="Zahnrad Silhouette">
            <a:extLst>
              <a:ext uri="{FF2B5EF4-FFF2-40B4-BE49-F238E27FC236}">
                <a16:creationId xmlns:a16="http://schemas.microsoft.com/office/drawing/2014/main" id="{56AD4AAA-76BC-45BC-64F8-11873846D0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5893" y="1366162"/>
            <a:ext cx="2629413" cy="2629413"/>
          </a:xfrm>
          <a:prstGeom prst="rect">
            <a:avLst/>
          </a:prstGeom>
        </p:spPr>
      </p:pic>
      <p:pic>
        <p:nvPicPr>
          <p:cNvPr id="4" name="Grafik 3" descr="Zahnrad Silhouette">
            <a:extLst>
              <a:ext uri="{FF2B5EF4-FFF2-40B4-BE49-F238E27FC236}">
                <a16:creationId xmlns:a16="http://schemas.microsoft.com/office/drawing/2014/main" id="{07E927E1-D626-145E-DB58-1EC89F9D1FB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2858" y="3995575"/>
            <a:ext cx="2629413" cy="2629413"/>
          </a:xfrm>
          <a:prstGeom prst="rect">
            <a:avLst/>
          </a:prstGeom>
        </p:spPr>
      </p:pic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C9733FA7-7151-F776-6030-4F31BDE68A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3273192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B1643F13-D06E-9650-C003-273FBA0D8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676400"/>
            <a:ext cx="7232400" cy="1245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FA4259-1D4B-2F2D-6729-4B612DD11CA5}"/>
              </a:ext>
            </a:extLst>
          </p:cNvPr>
          <p:cNvSpPr/>
          <p:nvPr userDrawn="1"/>
        </p:nvSpPr>
        <p:spPr>
          <a:xfrm>
            <a:off x="8453793" y="3810414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7BE53F2-30FE-0E7A-1F0F-19D5E329C79A}"/>
              </a:ext>
            </a:extLst>
          </p:cNvPr>
          <p:cNvSpPr/>
          <p:nvPr userDrawn="1"/>
        </p:nvSpPr>
        <p:spPr>
          <a:xfrm>
            <a:off x="9480026" y="2238173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EDE5A3-8E86-52D3-55B6-82D0FFC58AD9}"/>
              </a:ext>
            </a:extLst>
          </p:cNvPr>
          <p:cNvSpPr/>
          <p:nvPr userDrawn="1"/>
        </p:nvSpPr>
        <p:spPr>
          <a:xfrm>
            <a:off x="10104975" y="4876118"/>
            <a:ext cx="874483" cy="874483"/>
          </a:xfrm>
          <a:prstGeom prst="ellipse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38516906-FFEC-CB7F-6187-FA33C8D462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01207" y="2061476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90D7C803-40B5-5856-FB7D-625FDEC46C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71642" y="3628263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F2381E8F-4259-E075-EB1E-2EB133B669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8172" y="4690889"/>
            <a:ext cx="1238785" cy="1238785"/>
          </a:xfrm>
          <a:prstGeom prst="ellipse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42CE844-F6F8-2BDC-1070-F52CA8F399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7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scher Prozess in 3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245AEB-1758-50F2-B187-5855FC643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282F99F8-73DB-71F9-E792-1664524815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0648859C-E5F9-ED7F-A56D-DB478FE4CF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173F6186-3D14-B85A-E1D2-0C3A313E66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5C8F986-CACC-C4BF-E3F5-E691CAE303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0736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scher Prozess in 6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Eingebuchteter Richtungspfeil 1">
            <a:extLst>
              <a:ext uri="{FF2B5EF4-FFF2-40B4-BE49-F238E27FC236}">
                <a16:creationId xmlns:a16="http://schemas.microsoft.com/office/drawing/2014/main" id="{B5F14BAE-3307-33D8-8A3A-7BA8AA4C950D}"/>
              </a:ext>
            </a:extLst>
          </p:cNvPr>
          <p:cNvSpPr/>
          <p:nvPr userDrawn="1"/>
        </p:nvSpPr>
        <p:spPr>
          <a:xfrm>
            <a:off x="523200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Eingebuchteter Richtungspfeil 2">
            <a:extLst>
              <a:ext uri="{FF2B5EF4-FFF2-40B4-BE49-F238E27FC236}">
                <a16:creationId xmlns:a16="http://schemas.microsoft.com/office/drawing/2014/main" id="{85ACFDB9-60EB-0C94-5F5A-3AE73FC0FE43}"/>
              </a:ext>
            </a:extLst>
          </p:cNvPr>
          <p:cNvSpPr/>
          <p:nvPr userDrawn="1"/>
        </p:nvSpPr>
        <p:spPr>
          <a:xfrm>
            <a:off x="23819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Eingebuchteter Richtungspfeil 3">
            <a:extLst>
              <a:ext uri="{FF2B5EF4-FFF2-40B4-BE49-F238E27FC236}">
                <a16:creationId xmlns:a16="http://schemas.microsoft.com/office/drawing/2014/main" id="{7F7340A3-67E2-8A87-8766-AA374280CBF9}"/>
              </a:ext>
            </a:extLst>
          </p:cNvPr>
          <p:cNvSpPr/>
          <p:nvPr userDrawn="1"/>
        </p:nvSpPr>
        <p:spPr>
          <a:xfrm>
            <a:off x="42395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Eingebuchteter Richtungspfeil 4">
            <a:extLst>
              <a:ext uri="{FF2B5EF4-FFF2-40B4-BE49-F238E27FC236}">
                <a16:creationId xmlns:a16="http://schemas.microsoft.com/office/drawing/2014/main" id="{3D1CC1A0-F46B-A1F3-EBEC-C80179A20979}"/>
              </a:ext>
            </a:extLst>
          </p:cNvPr>
          <p:cNvSpPr/>
          <p:nvPr userDrawn="1"/>
        </p:nvSpPr>
        <p:spPr>
          <a:xfrm>
            <a:off x="60971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Eingebuchteter Richtungspfeil 7">
            <a:extLst>
              <a:ext uri="{FF2B5EF4-FFF2-40B4-BE49-F238E27FC236}">
                <a16:creationId xmlns:a16="http://schemas.microsoft.com/office/drawing/2014/main" id="{76373FDA-5069-D051-9A52-71006B0733B3}"/>
              </a:ext>
            </a:extLst>
          </p:cNvPr>
          <p:cNvSpPr/>
          <p:nvPr userDrawn="1"/>
        </p:nvSpPr>
        <p:spPr>
          <a:xfrm>
            <a:off x="79547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Eingebuchteter Richtungspfeil 8">
            <a:extLst>
              <a:ext uri="{FF2B5EF4-FFF2-40B4-BE49-F238E27FC236}">
                <a16:creationId xmlns:a16="http://schemas.microsoft.com/office/drawing/2014/main" id="{99358561-51A6-5CE5-6424-169F70F9D1C3}"/>
              </a:ext>
            </a:extLst>
          </p:cNvPr>
          <p:cNvSpPr/>
          <p:nvPr userDrawn="1"/>
        </p:nvSpPr>
        <p:spPr>
          <a:xfrm>
            <a:off x="9811798" y="1871999"/>
            <a:ext cx="1857002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119D6DE7-B2D4-6654-52F2-ED180DD16F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9EA2AE-822C-839B-03EB-00428EBBF8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9200" y="6238800"/>
            <a:ext cx="63048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BFEA4BFA-0AEE-9A9A-549D-ADFD2E651B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809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1985ED6E-E502-A9CC-8517-312774A0D5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385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7C98F603-5775-D55C-614F-FD81D92F39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961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E6508C7C-D016-83FE-3A3D-EAFA161743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37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Textplatzhalter 34">
            <a:extLst>
              <a:ext uri="{FF2B5EF4-FFF2-40B4-BE49-F238E27FC236}">
                <a16:creationId xmlns:a16="http://schemas.microsoft.com/office/drawing/2014/main" id="{E8E2F490-698D-0A57-CA98-59B2F0290C7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11393" y="1871999"/>
            <a:ext cx="1659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5820DBE0-18CB-B963-A42E-2CEBE54A1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809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FB70770B-1E9A-5195-A7E6-7DFC4021C9D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385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04476F51-D6F2-0296-BCA2-B5DDE3E5D8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961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9DC38307-8E33-62D8-BDA6-F302000545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537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71E7F36-547A-CE73-F1B3-85A0D19ED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11393" y="2649688"/>
            <a:ext cx="16596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9803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Dunkelblau und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D77A610-5A42-F4B3-5701-3EDCAC96F555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229E10E-7FAC-C1BA-FC89-2F1A50DC7D32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Bildplatzhalter 127">
            <a:extLst>
              <a:ext uri="{FF2B5EF4-FFF2-40B4-BE49-F238E27FC236}">
                <a16:creationId xmlns:a16="http://schemas.microsoft.com/office/drawing/2014/main" id="{8F162507-8A79-84ED-48FD-CCBD558826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10417318-0CDC-DCFC-5E94-CEF8C79CAA9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r Prozess in 3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132950-0678-D400-C9AB-EF013C7E0F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E622E35A-79F2-745D-D6BC-0853DE1DF7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03DD3B11-F1C1-88C0-3926-79485CE7B0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4E2CD9-82EC-4715-E2E4-ACFAF075098F}"/>
              </a:ext>
            </a:extLst>
          </p:cNvPr>
          <p:cNvSpPr txBox="1"/>
          <p:nvPr userDrawn="1"/>
        </p:nvSpPr>
        <p:spPr>
          <a:xfrm>
            <a:off x="623393" y="172545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129DEB-4956-661C-24EF-C26016A28838}"/>
              </a:ext>
            </a:extLst>
          </p:cNvPr>
          <p:cNvSpPr txBox="1"/>
          <p:nvPr userDrawn="1"/>
        </p:nvSpPr>
        <p:spPr>
          <a:xfrm>
            <a:off x="4338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9873EC-1185-149B-C05F-9B3DC5B82DAD}"/>
              </a:ext>
            </a:extLst>
          </p:cNvPr>
          <p:cNvSpPr txBox="1"/>
          <p:nvPr userDrawn="1"/>
        </p:nvSpPr>
        <p:spPr>
          <a:xfrm>
            <a:off x="8053793" y="172545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C921F555-02D4-3060-48B8-740B7CD36E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85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837279BA-87C3-384A-4B40-507385D49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53793" y="2649688"/>
            <a:ext cx="35172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405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r Prozess in 4 Schr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ingebuchteter Richtungspfeil 12">
            <a:extLst>
              <a:ext uri="{FF2B5EF4-FFF2-40B4-BE49-F238E27FC236}">
                <a16:creationId xmlns:a16="http://schemas.microsoft.com/office/drawing/2014/main" id="{3F2ACC56-D29C-CE72-9EAF-D04CCFB0F397}"/>
              </a:ext>
            </a:extLst>
          </p:cNvPr>
          <p:cNvSpPr/>
          <p:nvPr userDrawn="1"/>
        </p:nvSpPr>
        <p:spPr>
          <a:xfrm>
            <a:off x="522899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Eingebuchteter Richtungspfeil 18">
            <a:extLst>
              <a:ext uri="{FF2B5EF4-FFF2-40B4-BE49-F238E27FC236}">
                <a16:creationId xmlns:a16="http://schemas.microsoft.com/office/drawing/2014/main" id="{5B7908AD-66B8-2204-3D6C-87A0AFD71854}"/>
              </a:ext>
            </a:extLst>
          </p:cNvPr>
          <p:cNvSpPr/>
          <p:nvPr userDrawn="1"/>
        </p:nvSpPr>
        <p:spPr>
          <a:xfrm>
            <a:off x="33099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Eingebuchteter Richtungspfeil 19">
            <a:extLst>
              <a:ext uri="{FF2B5EF4-FFF2-40B4-BE49-F238E27FC236}">
                <a16:creationId xmlns:a16="http://schemas.microsoft.com/office/drawing/2014/main" id="{854F6823-5183-8848-E1E5-F519648D648E}"/>
              </a:ext>
            </a:extLst>
          </p:cNvPr>
          <p:cNvSpPr/>
          <p:nvPr userDrawn="1"/>
        </p:nvSpPr>
        <p:spPr>
          <a:xfrm>
            <a:off x="6095701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Eingebuchteter Richtungspfeil 20">
            <a:extLst>
              <a:ext uri="{FF2B5EF4-FFF2-40B4-BE49-F238E27FC236}">
                <a16:creationId xmlns:a16="http://schemas.microsoft.com/office/drawing/2014/main" id="{9E2F360B-9FE5-628D-37F6-F0929E47E5EA}"/>
              </a:ext>
            </a:extLst>
          </p:cNvPr>
          <p:cNvSpPr/>
          <p:nvPr userDrawn="1"/>
        </p:nvSpPr>
        <p:spPr>
          <a:xfrm>
            <a:off x="88827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119D6DE7-B2D4-6654-52F2-ED180DD16F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3C8412E-8ABB-45BD-F13D-DBB497CF4A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408" y="6238800"/>
            <a:ext cx="6304192" cy="62051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99015774-D040-CC99-3B85-FF318F265A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97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50DB177D-B12B-49E3-1CCD-46C184AA74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961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CA9A02A-BA4A-D2AF-5451-B6384E5BF0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25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6B604BC8-A00E-B94E-8016-AD4EDE8513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07901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E791DA1B-146C-6D8D-17F1-E6ABC4FAD2B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961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50B3A416-6608-AFE7-2267-DC1B909416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82593" y="2649688"/>
            <a:ext cx="2588400" cy="3586564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3B20241-FE98-2760-4E36-ACA687D8C96A}"/>
              </a:ext>
            </a:extLst>
          </p:cNvPr>
          <p:cNvSpPr txBox="1"/>
          <p:nvPr userDrawn="1"/>
        </p:nvSpPr>
        <p:spPr>
          <a:xfrm>
            <a:off x="6233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A00084-8F19-2F08-69E7-05274E113BEE}"/>
              </a:ext>
            </a:extLst>
          </p:cNvPr>
          <p:cNvSpPr txBox="1"/>
          <p:nvPr userDrawn="1"/>
        </p:nvSpPr>
        <p:spPr>
          <a:xfrm>
            <a:off x="34097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06AF0D-1AFF-88F7-D4D8-3A3C8F860C79}"/>
              </a:ext>
            </a:extLst>
          </p:cNvPr>
          <p:cNvSpPr txBox="1"/>
          <p:nvPr userDrawn="1"/>
        </p:nvSpPr>
        <p:spPr>
          <a:xfrm>
            <a:off x="61961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98E9D0-BE12-59A2-2BAC-17194FE03148}"/>
              </a:ext>
            </a:extLst>
          </p:cNvPr>
          <p:cNvSpPr txBox="1"/>
          <p:nvPr userDrawn="1"/>
        </p:nvSpPr>
        <p:spPr>
          <a:xfrm>
            <a:off x="8982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334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ph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ihandform 47">
            <a:extLst>
              <a:ext uri="{FF2B5EF4-FFF2-40B4-BE49-F238E27FC236}">
                <a16:creationId xmlns:a16="http://schemas.microsoft.com/office/drawing/2014/main" id="{5A7E1C4C-EF15-4804-37B9-8FB8699638AB}"/>
              </a:ext>
            </a:extLst>
          </p:cNvPr>
          <p:cNvSpPr/>
          <p:nvPr userDrawn="1"/>
        </p:nvSpPr>
        <p:spPr>
          <a:xfrm>
            <a:off x="8982592" y="5145451"/>
            <a:ext cx="2588400" cy="1090800"/>
          </a:xfrm>
          <a:custGeom>
            <a:avLst/>
            <a:gdLst>
              <a:gd name="connsiteX0" fmla="*/ 0 w 2588400"/>
              <a:gd name="connsiteY0" fmla="*/ 0 h 1090800"/>
              <a:gd name="connsiteX1" fmla="*/ 342795 w 2588400"/>
              <a:gd name="connsiteY1" fmla="*/ 0 h 1090800"/>
              <a:gd name="connsiteX2" fmla="*/ 488697 w 2588400"/>
              <a:gd name="connsiteY2" fmla="*/ 0 h 1090800"/>
              <a:gd name="connsiteX3" fmla="*/ 2099703 w 2588400"/>
              <a:gd name="connsiteY3" fmla="*/ 0 h 1090800"/>
              <a:gd name="connsiteX4" fmla="*/ 2245605 w 2588400"/>
              <a:gd name="connsiteY4" fmla="*/ 0 h 1090800"/>
              <a:gd name="connsiteX5" fmla="*/ 2588400 w 2588400"/>
              <a:gd name="connsiteY5" fmla="*/ 0 h 1090800"/>
              <a:gd name="connsiteX6" fmla="*/ 2588400 w 2588400"/>
              <a:gd name="connsiteY6" fmla="*/ 342795 h 1090800"/>
              <a:gd name="connsiteX7" fmla="*/ 2588400 w 2588400"/>
              <a:gd name="connsiteY7" fmla="*/ 488697 h 1090800"/>
              <a:gd name="connsiteX8" fmla="*/ 2588400 w 2588400"/>
              <a:gd name="connsiteY8" fmla="*/ 748005 h 1090800"/>
              <a:gd name="connsiteX9" fmla="*/ 2245605 w 2588400"/>
              <a:gd name="connsiteY9" fmla="*/ 1090800 h 1090800"/>
              <a:gd name="connsiteX10" fmla="*/ 488697 w 2588400"/>
              <a:gd name="connsiteY10" fmla="*/ 1090800 h 1090800"/>
              <a:gd name="connsiteX11" fmla="*/ 342795 w 2588400"/>
              <a:gd name="connsiteY11" fmla="*/ 1090800 h 1090800"/>
              <a:gd name="connsiteX12" fmla="*/ 0 w 2588400"/>
              <a:gd name="connsiteY12" fmla="*/ 1090800 h 1090800"/>
              <a:gd name="connsiteX13" fmla="*/ 0 w 2588400"/>
              <a:gd name="connsiteY13" fmla="*/ 748005 h 1090800"/>
              <a:gd name="connsiteX14" fmla="*/ 0 w 2588400"/>
              <a:gd name="connsiteY14" fmla="*/ 602103 h 1090800"/>
              <a:gd name="connsiteX15" fmla="*/ 0 w 2588400"/>
              <a:gd name="connsiteY15" fmla="*/ 488697 h 1090800"/>
              <a:gd name="connsiteX16" fmla="*/ 0 w 2588400"/>
              <a:gd name="connsiteY16" fmla="*/ 342795 h 10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88400" h="1090800">
                <a:moveTo>
                  <a:pt x="0" y="0"/>
                </a:moveTo>
                <a:lnTo>
                  <a:pt x="342795" y="0"/>
                </a:lnTo>
                <a:lnTo>
                  <a:pt x="488697" y="0"/>
                </a:lnTo>
                <a:lnTo>
                  <a:pt x="2099703" y="0"/>
                </a:lnTo>
                <a:lnTo>
                  <a:pt x="2245605" y="0"/>
                </a:lnTo>
                <a:lnTo>
                  <a:pt x="2588400" y="0"/>
                </a:lnTo>
                <a:lnTo>
                  <a:pt x="2588400" y="342795"/>
                </a:lnTo>
                <a:lnTo>
                  <a:pt x="2588400" y="488697"/>
                </a:lnTo>
                <a:lnTo>
                  <a:pt x="2588400" y="748005"/>
                </a:lnTo>
                <a:cubicBezTo>
                  <a:pt x="2588400" y="937325"/>
                  <a:pt x="2434925" y="1090800"/>
                  <a:pt x="2245605" y="1090800"/>
                </a:cubicBezTo>
                <a:lnTo>
                  <a:pt x="488697" y="1090800"/>
                </a:lnTo>
                <a:lnTo>
                  <a:pt x="342795" y="1090800"/>
                </a:lnTo>
                <a:lnTo>
                  <a:pt x="0" y="1090800"/>
                </a:lnTo>
                <a:lnTo>
                  <a:pt x="0" y="748005"/>
                </a:lnTo>
                <a:lnTo>
                  <a:pt x="0" y="602103"/>
                </a:lnTo>
                <a:lnTo>
                  <a:pt x="0" y="488697"/>
                </a:lnTo>
                <a:lnTo>
                  <a:pt x="0" y="342795"/>
                </a:lnTo>
                <a:close/>
              </a:path>
            </a:pathLst>
          </a:cu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454173C-FCFD-CBC6-703D-8B5221E0F6DE}"/>
              </a:ext>
            </a:extLst>
          </p:cNvPr>
          <p:cNvSpPr/>
          <p:nvPr userDrawn="1"/>
        </p:nvSpPr>
        <p:spPr>
          <a:xfrm>
            <a:off x="623393" y="2649688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EABBF82-C61F-3B77-865D-F4E8094D5947}"/>
              </a:ext>
            </a:extLst>
          </p:cNvPr>
          <p:cNvSpPr/>
          <p:nvPr userDrawn="1"/>
        </p:nvSpPr>
        <p:spPr>
          <a:xfrm>
            <a:off x="623393" y="3897570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607AF74-4DA0-F7A3-4CD7-D13C63462974}"/>
              </a:ext>
            </a:extLst>
          </p:cNvPr>
          <p:cNvSpPr/>
          <p:nvPr userDrawn="1"/>
        </p:nvSpPr>
        <p:spPr>
          <a:xfrm>
            <a:off x="623393" y="5145452"/>
            <a:ext cx="2588400" cy="10908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BB3ABFD-29C3-4AEF-CE80-0AFF4F2ECD1E}"/>
              </a:ext>
            </a:extLst>
          </p:cNvPr>
          <p:cNvSpPr/>
          <p:nvPr userDrawn="1"/>
        </p:nvSpPr>
        <p:spPr>
          <a:xfrm>
            <a:off x="34097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457A537-A868-C142-2BB4-8C418FA98AE2}"/>
              </a:ext>
            </a:extLst>
          </p:cNvPr>
          <p:cNvSpPr/>
          <p:nvPr userDrawn="1"/>
        </p:nvSpPr>
        <p:spPr>
          <a:xfrm>
            <a:off x="34097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C6FCE5F-9156-961C-463A-86A0566D0C7B}"/>
              </a:ext>
            </a:extLst>
          </p:cNvPr>
          <p:cNvSpPr/>
          <p:nvPr userDrawn="1"/>
        </p:nvSpPr>
        <p:spPr>
          <a:xfrm>
            <a:off x="3409793" y="5145452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3A34BD8-5CAB-8E52-746A-AACF31C2447A}"/>
              </a:ext>
            </a:extLst>
          </p:cNvPr>
          <p:cNvSpPr/>
          <p:nvPr userDrawn="1"/>
        </p:nvSpPr>
        <p:spPr>
          <a:xfrm>
            <a:off x="89825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C50F07A-1F83-579B-E046-C8D422DD4D46}"/>
              </a:ext>
            </a:extLst>
          </p:cNvPr>
          <p:cNvSpPr/>
          <p:nvPr userDrawn="1"/>
        </p:nvSpPr>
        <p:spPr>
          <a:xfrm>
            <a:off x="89825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A5C6DB8-5699-CF79-9D63-2D11593FB123}"/>
              </a:ext>
            </a:extLst>
          </p:cNvPr>
          <p:cNvSpPr/>
          <p:nvPr userDrawn="1"/>
        </p:nvSpPr>
        <p:spPr>
          <a:xfrm>
            <a:off x="6196193" y="2649688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6618371-A53A-3DDE-0504-0A1519BD59DA}"/>
              </a:ext>
            </a:extLst>
          </p:cNvPr>
          <p:cNvSpPr/>
          <p:nvPr userDrawn="1"/>
        </p:nvSpPr>
        <p:spPr>
          <a:xfrm>
            <a:off x="6196193" y="3897570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DB31AC-5E01-E679-2DA8-1996F69DED8F}"/>
              </a:ext>
            </a:extLst>
          </p:cNvPr>
          <p:cNvSpPr/>
          <p:nvPr userDrawn="1"/>
        </p:nvSpPr>
        <p:spPr>
          <a:xfrm>
            <a:off x="6196193" y="5145452"/>
            <a:ext cx="2588400" cy="10908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Eingebuchteter Richtungspfeil 18">
            <a:extLst>
              <a:ext uri="{FF2B5EF4-FFF2-40B4-BE49-F238E27FC236}">
                <a16:creationId xmlns:a16="http://schemas.microsoft.com/office/drawing/2014/main" id="{5B7908AD-66B8-2204-3D6C-87A0AFD71854}"/>
              </a:ext>
            </a:extLst>
          </p:cNvPr>
          <p:cNvSpPr/>
          <p:nvPr userDrawn="1"/>
        </p:nvSpPr>
        <p:spPr>
          <a:xfrm>
            <a:off x="33099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Eingebuchteter Richtungspfeil 19">
            <a:extLst>
              <a:ext uri="{FF2B5EF4-FFF2-40B4-BE49-F238E27FC236}">
                <a16:creationId xmlns:a16="http://schemas.microsoft.com/office/drawing/2014/main" id="{854F6823-5183-8848-E1E5-F519648D648E}"/>
              </a:ext>
            </a:extLst>
          </p:cNvPr>
          <p:cNvSpPr/>
          <p:nvPr userDrawn="1"/>
        </p:nvSpPr>
        <p:spPr>
          <a:xfrm>
            <a:off x="6095701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Eingebuchteter Richtungspfeil 20">
            <a:extLst>
              <a:ext uri="{FF2B5EF4-FFF2-40B4-BE49-F238E27FC236}">
                <a16:creationId xmlns:a16="http://schemas.microsoft.com/office/drawing/2014/main" id="{9E2F360B-9FE5-628D-37F6-F0929E47E5EA}"/>
              </a:ext>
            </a:extLst>
          </p:cNvPr>
          <p:cNvSpPr/>
          <p:nvPr userDrawn="1"/>
        </p:nvSpPr>
        <p:spPr>
          <a:xfrm>
            <a:off x="8882700" y="1871999"/>
            <a:ext cx="2786401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9" name="Textplatzhalter 34">
            <a:extLst>
              <a:ext uri="{FF2B5EF4-FFF2-40B4-BE49-F238E27FC236}">
                <a16:creationId xmlns:a16="http://schemas.microsoft.com/office/drawing/2014/main" id="{3473BE7F-A8D6-4304-36A9-F048316348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0279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E85535F-592D-FED7-8B7B-0FCC60DB9B6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07998" y="6238800"/>
            <a:ext cx="6303601" cy="62051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8D1DAF5F-1131-D7AD-F4DD-4601EA0E8DC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961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337AEA9D-C229-077B-E86C-AF54D53097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82593" y="1871999"/>
            <a:ext cx="25884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A06B0FA-5520-6549-7672-BFD584CED403}"/>
              </a:ext>
            </a:extLst>
          </p:cNvPr>
          <p:cNvSpPr txBox="1"/>
          <p:nvPr userDrawn="1"/>
        </p:nvSpPr>
        <p:spPr>
          <a:xfrm>
            <a:off x="34097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1BB52E9-392B-7362-0A56-9F747D798544}"/>
              </a:ext>
            </a:extLst>
          </p:cNvPr>
          <p:cNvSpPr txBox="1"/>
          <p:nvPr userDrawn="1"/>
        </p:nvSpPr>
        <p:spPr>
          <a:xfrm>
            <a:off x="61961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E285497-AD35-8C82-EF48-15D93832ABB2}"/>
              </a:ext>
            </a:extLst>
          </p:cNvPr>
          <p:cNvSpPr txBox="1"/>
          <p:nvPr userDrawn="1"/>
        </p:nvSpPr>
        <p:spPr>
          <a:xfrm>
            <a:off x="8982593" y="172440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7BF5BCAB-5893-7733-D2C8-336A32E934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961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Textplatzhalter 34">
            <a:extLst>
              <a:ext uri="{FF2B5EF4-FFF2-40B4-BE49-F238E27FC236}">
                <a16:creationId xmlns:a16="http://schemas.microsoft.com/office/drawing/2014/main" id="{362F36A7-D94D-F46E-9279-F623D23D24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825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7" name="Textplatzhalter 34">
            <a:extLst>
              <a:ext uri="{FF2B5EF4-FFF2-40B4-BE49-F238E27FC236}">
                <a16:creationId xmlns:a16="http://schemas.microsoft.com/office/drawing/2014/main" id="{BB8DFA92-49F8-6F21-7FDD-F23565C49C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97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9" name="Textplatzhalter 34">
            <a:extLst>
              <a:ext uri="{FF2B5EF4-FFF2-40B4-BE49-F238E27FC236}">
                <a16:creationId xmlns:a16="http://schemas.microsoft.com/office/drawing/2014/main" id="{94FA46BB-FFD7-22D7-3546-8B13BEBE75C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61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0" name="Textplatzhalter 34">
            <a:extLst>
              <a:ext uri="{FF2B5EF4-FFF2-40B4-BE49-F238E27FC236}">
                <a16:creationId xmlns:a16="http://schemas.microsoft.com/office/drawing/2014/main" id="{792FEE58-5CCB-F65D-0150-A8A3323A68A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825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extplatzhalter 34">
            <a:extLst>
              <a:ext uri="{FF2B5EF4-FFF2-40B4-BE49-F238E27FC236}">
                <a16:creationId xmlns:a16="http://schemas.microsoft.com/office/drawing/2014/main" id="{99240C8D-F9D7-29CE-894D-8B98B7ABC3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4097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3" name="Textplatzhalter 34">
            <a:extLst>
              <a:ext uri="{FF2B5EF4-FFF2-40B4-BE49-F238E27FC236}">
                <a16:creationId xmlns:a16="http://schemas.microsoft.com/office/drawing/2014/main" id="{5F6A86AC-C0C9-89FF-2FA2-6D41A8F6B71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961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4" name="Textplatzhalter 34">
            <a:extLst>
              <a:ext uri="{FF2B5EF4-FFF2-40B4-BE49-F238E27FC236}">
                <a16:creationId xmlns:a16="http://schemas.microsoft.com/office/drawing/2014/main" id="{1E326C36-0D99-1148-C23E-59D8A450902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82593" y="5145451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5" name="Textplatzhalter 34">
            <a:extLst>
              <a:ext uri="{FF2B5EF4-FFF2-40B4-BE49-F238E27FC236}">
                <a16:creationId xmlns:a16="http://schemas.microsoft.com/office/drawing/2014/main" id="{C060B716-3434-61AD-0C96-0EFA1D0A22F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3393" y="2649688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6" name="Textplatzhalter 34">
            <a:extLst>
              <a:ext uri="{FF2B5EF4-FFF2-40B4-BE49-F238E27FC236}">
                <a16:creationId xmlns:a16="http://schemas.microsoft.com/office/drawing/2014/main" id="{4B0E53FD-8AF9-D96B-E848-273FDE530DAC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3393" y="3897570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7" name="Textplatzhalter 34">
            <a:extLst>
              <a:ext uri="{FF2B5EF4-FFF2-40B4-BE49-F238E27FC236}">
                <a16:creationId xmlns:a16="http://schemas.microsoft.com/office/drawing/2014/main" id="{8C51D9EB-9444-ED63-3C95-A0DAFA0A273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3393" y="5145452"/>
            <a:ext cx="2588400" cy="1090800"/>
          </a:xfrm>
          <a:prstGeom prst="rect">
            <a:avLst/>
          </a:prstGeom>
          <a:noFill/>
        </p:spPr>
        <p:txBody>
          <a:bodyPr lIns="180000" tIns="180000" rIns="180000" bIns="180000"/>
          <a:lstStyle>
            <a:lvl1pPr algn="l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41439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CA8FD2-81F6-6977-2D95-C5DE47AE34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7999" y="6238800"/>
            <a:ext cx="6303600" cy="620258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39665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89063E-5D13-2738-2EB3-BFF3C80CF5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6357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zess Details je Schrit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2649688"/>
            <a:ext cx="10947600" cy="3586564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Eingebuchteter Richtungspfeil 10">
            <a:extLst>
              <a:ext uri="{FF2B5EF4-FFF2-40B4-BE49-F238E27FC236}">
                <a16:creationId xmlns:a16="http://schemas.microsoft.com/office/drawing/2014/main" id="{095D65C9-1BA8-F466-FFE9-CDADA50A324F}"/>
              </a:ext>
            </a:extLst>
          </p:cNvPr>
          <p:cNvSpPr/>
          <p:nvPr userDrawn="1"/>
        </p:nvSpPr>
        <p:spPr>
          <a:xfrm>
            <a:off x="522901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Eingebuchteter Richtungspfeil 13">
            <a:extLst>
              <a:ext uri="{FF2B5EF4-FFF2-40B4-BE49-F238E27FC236}">
                <a16:creationId xmlns:a16="http://schemas.microsoft.com/office/drawing/2014/main" id="{0C80F3C3-241A-BB33-4E30-E989EFA39DE2}"/>
              </a:ext>
            </a:extLst>
          </p:cNvPr>
          <p:cNvSpPr/>
          <p:nvPr userDrawn="1"/>
        </p:nvSpPr>
        <p:spPr>
          <a:xfrm>
            <a:off x="42392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Eingebuchteter Richtungspfeil 14">
            <a:extLst>
              <a:ext uri="{FF2B5EF4-FFF2-40B4-BE49-F238E27FC236}">
                <a16:creationId xmlns:a16="http://schemas.microsoft.com/office/drawing/2014/main" id="{1E5F70F0-EFAF-2CA1-EA4D-6ADD4AC6CA7F}"/>
              </a:ext>
            </a:extLst>
          </p:cNvPr>
          <p:cNvSpPr/>
          <p:nvPr userDrawn="1"/>
        </p:nvSpPr>
        <p:spPr>
          <a:xfrm>
            <a:off x="7953899" y="1871999"/>
            <a:ext cx="3715200" cy="620517"/>
          </a:xfrm>
          <a:prstGeom prst="chevron">
            <a:avLst>
              <a:gd name="adj" fmla="val 33883"/>
            </a:avLst>
          </a:pr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6610505E-A4CE-A8CB-DCA4-6CC0A3402D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405F48FF-605D-967B-E7A4-98BD1085E8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85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C595C1C4-404B-9FC0-878D-23FBEF9DC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3793" y="1871999"/>
            <a:ext cx="3517200" cy="620517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4D7709-EE74-E270-1ED1-27BDBBBCD6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680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 Liste für 3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 14">
            <a:extLst>
              <a:ext uri="{FF2B5EF4-FFF2-40B4-BE49-F238E27FC236}">
                <a16:creationId xmlns:a16="http://schemas.microsoft.com/office/drawing/2014/main" id="{0E42A803-7F8D-90B8-8BAD-A6E4513BFB51}"/>
              </a:ext>
            </a:extLst>
          </p:cNvPr>
          <p:cNvSpPr/>
          <p:nvPr userDrawn="1"/>
        </p:nvSpPr>
        <p:spPr>
          <a:xfrm>
            <a:off x="623393" y="3272400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Freihandform 16">
            <a:extLst>
              <a:ext uri="{FF2B5EF4-FFF2-40B4-BE49-F238E27FC236}">
                <a16:creationId xmlns:a16="http://schemas.microsoft.com/office/drawing/2014/main" id="{C4707369-7227-C4B1-07D9-546478FB0F4A}"/>
              </a:ext>
            </a:extLst>
          </p:cNvPr>
          <p:cNvSpPr/>
          <p:nvPr userDrawn="1"/>
        </p:nvSpPr>
        <p:spPr>
          <a:xfrm>
            <a:off x="623393" y="4676400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B310F6D3-BCAF-2827-B10B-ED911F34AEC3}"/>
              </a:ext>
            </a:extLst>
          </p:cNvPr>
          <p:cNvSpPr/>
          <p:nvPr userDrawn="1"/>
        </p:nvSpPr>
        <p:spPr>
          <a:xfrm>
            <a:off x="623393" y="1872481"/>
            <a:ext cx="2588400" cy="1245600"/>
          </a:xfrm>
          <a:custGeom>
            <a:avLst/>
            <a:gdLst>
              <a:gd name="connsiteX0" fmla="*/ 0 w 2588400"/>
              <a:gd name="connsiteY0" fmla="*/ 0 h 1245600"/>
              <a:gd name="connsiteX1" fmla="*/ 2588400 w 2588400"/>
              <a:gd name="connsiteY1" fmla="*/ 0 h 1245600"/>
              <a:gd name="connsiteX2" fmla="*/ 2588400 w 2588400"/>
              <a:gd name="connsiteY2" fmla="*/ 74787 h 1245600"/>
              <a:gd name="connsiteX3" fmla="*/ 2588400 w 2588400"/>
              <a:gd name="connsiteY3" fmla="*/ 154800 h 1245600"/>
              <a:gd name="connsiteX4" fmla="*/ 2588400 w 2588400"/>
              <a:gd name="connsiteY4" fmla="*/ 156485 h 1245600"/>
              <a:gd name="connsiteX5" fmla="*/ 2588400 w 2588400"/>
              <a:gd name="connsiteY5" fmla="*/ 283516 h 1245600"/>
              <a:gd name="connsiteX6" fmla="*/ 2588400 w 2588400"/>
              <a:gd name="connsiteY6" fmla="*/ 380614 h 1245600"/>
              <a:gd name="connsiteX7" fmla="*/ 2588400 w 2588400"/>
              <a:gd name="connsiteY7" fmla="*/ 497595 h 1245600"/>
              <a:gd name="connsiteX8" fmla="*/ 2588400 w 2588400"/>
              <a:gd name="connsiteY8" fmla="*/ 520072 h 1245600"/>
              <a:gd name="connsiteX9" fmla="*/ 2588400 w 2588400"/>
              <a:gd name="connsiteY9" fmla="*/ 643497 h 1245600"/>
              <a:gd name="connsiteX10" fmla="*/ 2588400 w 2588400"/>
              <a:gd name="connsiteY10" fmla="*/ 902805 h 1245600"/>
              <a:gd name="connsiteX11" fmla="*/ 2245605 w 2588400"/>
              <a:gd name="connsiteY11" fmla="*/ 1245600 h 1245600"/>
              <a:gd name="connsiteX12" fmla="*/ 488697 w 2588400"/>
              <a:gd name="connsiteY12" fmla="*/ 1245600 h 1245600"/>
              <a:gd name="connsiteX13" fmla="*/ 342795 w 2588400"/>
              <a:gd name="connsiteY13" fmla="*/ 1245600 h 1245600"/>
              <a:gd name="connsiteX14" fmla="*/ 0 w 2588400"/>
              <a:gd name="connsiteY14" fmla="*/ 1245600 h 1245600"/>
              <a:gd name="connsiteX15" fmla="*/ 0 w 2588400"/>
              <a:gd name="connsiteY15" fmla="*/ 902805 h 1245600"/>
              <a:gd name="connsiteX16" fmla="*/ 0 w 2588400"/>
              <a:gd name="connsiteY16" fmla="*/ 756903 h 1245600"/>
              <a:gd name="connsiteX17" fmla="*/ 0 w 2588400"/>
              <a:gd name="connsiteY17" fmla="*/ 643497 h 1245600"/>
              <a:gd name="connsiteX18" fmla="*/ 0 w 2588400"/>
              <a:gd name="connsiteY18" fmla="*/ 601770 h 1245600"/>
              <a:gd name="connsiteX19" fmla="*/ 0 w 2588400"/>
              <a:gd name="connsiteY19" fmla="*/ 520072 h 1245600"/>
              <a:gd name="connsiteX20" fmla="*/ 0 w 2588400"/>
              <a:gd name="connsiteY20" fmla="*/ 497595 h 1245600"/>
              <a:gd name="connsiteX21" fmla="*/ 0 w 2588400"/>
              <a:gd name="connsiteY21" fmla="*/ 393041 h 1245600"/>
              <a:gd name="connsiteX22" fmla="*/ 0 w 2588400"/>
              <a:gd name="connsiteY22" fmla="*/ 380614 h 1245600"/>
              <a:gd name="connsiteX23" fmla="*/ 0 w 2588400"/>
              <a:gd name="connsiteY23" fmla="*/ 283516 h 1245600"/>
              <a:gd name="connsiteX24" fmla="*/ 0 w 2588400"/>
              <a:gd name="connsiteY24" fmla="*/ 156485 h 1245600"/>
              <a:gd name="connsiteX25" fmla="*/ 0 w 2588400"/>
              <a:gd name="connsiteY25" fmla="*/ 154800 h 1245600"/>
              <a:gd name="connsiteX26" fmla="*/ 0 w 2588400"/>
              <a:gd name="connsiteY26" fmla="*/ 74787 h 12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88400" h="1245600">
                <a:moveTo>
                  <a:pt x="0" y="0"/>
                </a:moveTo>
                <a:lnTo>
                  <a:pt x="2588400" y="0"/>
                </a:lnTo>
                <a:lnTo>
                  <a:pt x="2588400" y="74787"/>
                </a:lnTo>
                <a:lnTo>
                  <a:pt x="2588400" y="154800"/>
                </a:lnTo>
                <a:lnTo>
                  <a:pt x="2588400" y="156485"/>
                </a:lnTo>
                <a:lnTo>
                  <a:pt x="2588400" y="283516"/>
                </a:lnTo>
                <a:lnTo>
                  <a:pt x="2588400" y="380614"/>
                </a:lnTo>
                <a:lnTo>
                  <a:pt x="2588400" y="497595"/>
                </a:lnTo>
                <a:lnTo>
                  <a:pt x="2588400" y="520072"/>
                </a:lnTo>
                <a:lnTo>
                  <a:pt x="2588400" y="643497"/>
                </a:lnTo>
                <a:lnTo>
                  <a:pt x="2588400" y="902805"/>
                </a:lnTo>
                <a:cubicBezTo>
                  <a:pt x="2588400" y="1092125"/>
                  <a:pt x="2434925" y="1245600"/>
                  <a:pt x="2245605" y="1245600"/>
                </a:cubicBezTo>
                <a:lnTo>
                  <a:pt x="488697" y="1245600"/>
                </a:lnTo>
                <a:lnTo>
                  <a:pt x="342795" y="1245600"/>
                </a:lnTo>
                <a:lnTo>
                  <a:pt x="0" y="1245600"/>
                </a:lnTo>
                <a:lnTo>
                  <a:pt x="0" y="902805"/>
                </a:lnTo>
                <a:lnTo>
                  <a:pt x="0" y="756903"/>
                </a:lnTo>
                <a:lnTo>
                  <a:pt x="0" y="643497"/>
                </a:lnTo>
                <a:lnTo>
                  <a:pt x="0" y="601770"/>
                </a:lnTo>
                <a:lnTo>
                  <a:pt x="0" y="520072"/>
                </a:lnTo>
                <a:lnTo>
                  <a:pt x="0" y="497595"/>
                </a:lnTo>
                <a:lnTo>
                  <a:pt x="0" y="393041"/>
                </a:lnTo>
                <a:lnTo>
                  <a:pt x="0" y="380614"/>
                </a:lnTo>
                <a:lnTo>
                  <a:pt x="0" y="283516"/>
                </a:lnTo>
                <a:lnTo>
                  <a:pt x="0" y="156485"/>
                </a:lnTo>
                <a:lnTo>
                  <a:pt x="0" y="154800"/>
                </a:lnTo>
                <a:lnTo>
                  <a:pt x="0" y="7478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481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1872481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579B11-8FAB-C2AF-A4E6-B05BF23C135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677A1C-06D1-CF8D-E01B-DB7E39BA404A}"/>
              </a:ext>
            </a:extLst>
          </p:cNvPr>
          <p:cNvSpPr txBox="1"/>
          <p:nvPr userDrawn="1"/>
        </p:nvSpPr>
        <p:spPr>
          <a:xfrm>
            <a:off x="478800" y="195816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EC177B99-6191-56D3-8C42-CA489CF38F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393" y="3272400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131E272E-F4B2-59A0-1367-10834CC6A6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09793" y="3272400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E29FA245-2716-15C3-9CC0-24C019AF41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393" y="4676400"/>
            <a:ext cx="2588400" cy="12456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F06AC3B-BADA-70A5-217D-D76AF1B09AC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09793" y="4676400"/>
            <a:ext cx="8157600" cy="12456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397E9FB-B66A-9D5F-DEB7-0ED73CBF7B84}"/>
              </a:ext>
            </a:extLst>
          </p:cNvPr>
          <p:cNvSpPr txBox="1"/>
          <p:nvPr userDrawn="1"/>
        </p:nvSpPr>
        <p:spPr>
          <a:xfrm>
            <a:off x="478800" y="335808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73443A2-E1D1-674D-5537-764D79347D2F}"/>
              </a:ext>
            </a:extLst>
          </p:cNvPr>
          <p:cNvSpPr txBox="1"/>
          <p:nvPr userDrawn="1"/>
        </p:nvSpPr>
        <p:spPr>
          <a:xfrm>
            <a:off x="478800" y="4762080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07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te Liste für 4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ihandform 30">
            <a:extLst>
              <a:ext uri="{FF2B5EF4-FFF2-40B4-BE49-F238E27FC236}">
                <a16:creationId xmlns:a16="http://schemas.microsoft.com/office/drawing/2014/main" id="{D2A0CA0C-D3D5-44C3-0C84-03A99FCD542D}"/>
              </a:ext>
            </a:extLst>
          </p:cNvPr>
          <p:cNvSpPr/>
          <p:nvPr userDrawn="1"/>
        </p:nvSpPr>
        <p:spPr>
          <a:xfrm flipV="1">
            <a:off x="623393" y="2961394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6B6C07A1-AC0D-7AFA-09BA-8F86CE96718C}"/>
              </a:ext>
            </a:extLst>
          </p:cNvPr>
          <p:cNvSpPr/>
          <p:nvPr userDrawn="1"/>
        </p:nvSpPr>
        <p:spPr>
          <a:xfrm flipV="1">
            <a:off x="623393" y="4053599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0C7C414D-5243-CA8E-6A3E-7590E31E4837}"/>
              </a:ext>
            </a:extLst>
          </p:cNvPr>
          <p:cNvSpPr/>
          <p:nvPr userDrawn="1"/>
        </p:nvSpPr>
        <p:spPr>
          <a:xfrm flipV="1">
            <a:off x="623393" y="5142796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1E2572C6-AB2F-B4CC-A3D3-066FD959ADF3}"/>
              </a:ext>
            </a:extLst>
          </p:cNvPr>
          <p:cNvSpPr/>
          <p:nvPr userDrawn="1"/>
        </p:nvSpPr>
        <p:spPr>
          <a:xfrm flipV="1">
            <a:off x="623393" y="1872481"/>
            <a:ext cx="2588400" cy="932401"/>
          </a:xfrm>
          <a:custGeom>
            <a:avLst/>
            <a:gdLst>
              <a:gd name="connsiteX0" fmla="*/ 0 w 2588400"/>
              <a:gd name="connsiteY0" fmla="*/ 932401 h 932401"/>
              <a:gd name="connsiteX1" fmla="*/ 2588400 w 2588400"/>
              <a:gd name="connsiteY1" fmla="*/ 932401 h 932401"/>
              <a:gd name="connsiteX2" fmla="*/ 2588400 w 2588400"/>
              <a:gd name="connsiteY2" fmla="*/ 864986 h 932401"/>
              <a:gd name="connsiteX3" fmla="*/ 2588400 w 2588400"/>
              <a:gd name="connsiteY3" fmla="*/ 748005 h 932401"/>
              <a:gd name="connsiteX4" fmla="*/ 2588400 w 2588400"/>
              <a:gd name="connsiteY4" fmla="*/ 725528 h 932401"/>
              <a:gd name="connsiteX5" fmla="*/ 2588400 w 2588400"/>
              <a:gd name="connsiteY5" fmla="*/ 602103 h 932401"/>
              <a:gd name="connsiteX6" fmla="*/ 2588400 w 2588400"/>
              <a:gd name="connsiteY6" fmla="*/ 342795 h 932401"/>
              <a:gd name="connsiteX7" fmla="*/ 2245605 w 2588400"/>
              <a:gd name="connsiteY7" fmla="*/ 0 h 932401"/>
              <a:gd name="connsiteX8" fmla="*/ 488697 w 2588400"/>
              <a:gd name="connsiteY8" fmla="*/ 0 h 932401"/>
              <a:gd name="connsiteX9" fmla="*/ 342795 w 2588400"/>
              <a:gd name="connsiteY9" fmla="*/ 0 h 932401"/>
              <a:gd name="connsiteX10" fmla="*/ 0 w 2588400"/>
              <a:gd name="connsiteY10" fmla="*/ 0 h 932401"/>
              <a:gd name="connsiteX11" fmla="*/ 0 w 2588400"/>
              <a:gd name="connsiteY11" fmla="*/ 342795 h 932401"/>
              <a:gd name="connsiteX12" fmla="*/ 0 w 2588400"/>
              <a:gd name="connsiteY12" fmla="*/ 488697 h 932401"/>
              <a:gd name="connsiteX13" fmla="*/ 0 w 2588400"/>
              <a:gd name="connsiteY13" fmla="*/ 602103 h 932401"/>
              <a:gd name="connsiteX14" fmla="*/ 0 w 2588400"/>
              <a:gd name="connsiteY14" fmla="*/ 643830 h 932401"/>
              <a:gd name="connsiteX15" fmla="*/ 0 w 2588400"/>
              <a:gd name="connsiteY15" fmla="*/ 725528 h 932401"/>
              <a:gd name="connsiteX16" fmla="*/ 0 w 2588400"/>
              <a:gd name="connsiteY16" fmla="*/ 748005 h 932401"/>
              <a:gd name="connsiteX17" fmla="*/ 0 w 2588400"/>
              <a:gd name="connsiteY17" fmla="*/ 852559 h 932401"/>
              <a:gd name="connsiteX18" fmla="*/ 0 w 2588400"/>
              <a:gd name="connsiteY18" fmla="*/ 864986 h 932401"/>
              <a:gd name="connsiteX19" fmla="*/ 0 w 2588400"/>
              <a:gd name="connsiteY19" fmla="*/ 932401 h 9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88400" h="932401">
                <a:moveTo>
                  <a:pt x="0" y="932401"/>
                </a:moveTo>
                <a:lnTo>
                  <a:pt x="2588400" y="932401"/>
                </a:lnTo>
                <a:lnTo>
                  <a:pt x="2588400" y="864986"/>
                </a:lnTo>
                <a:lnTo>
                  <a:pt x="2588400" y="748005"/>
                </a:lnTo>
                <a:lnTo>
                  <a:pt x="2588400" y="725528"/>
                </a:lnTo>
                <a:lnTo>
                  <a:pt x="2588400" y="602103"/>
                </a:lnTo>
                <a:lnTo>
                  <a:pt x="2588400" y="342795"/>
                </a:lnTo>
                <a:cubicBezTo>
                  <a:pt x="2588400" y="153475"/>
                  <a:pt x="2434925" y="0"/>
                  <a:pt x="2245605" y="0"/>
                </a:cubicBezTo>
                <a:lnTo>
                  <a:pt x="488697" y="0"/>
                </a:lnTo>
                <a:lnTo>
                  <a:pt x="342795" y="0"/>
                </a:lnTo>
                <a:lnTo>
                  <a:pt x="0" y="0"/>
                </a:lnTo>
                <a:lnTo>
                  <a:pt x="0" y="342795"/>
                </a:lnTo>
                <a:lnTo>
                  <a:pt x="0" y="488697"/>
                </a:lnTo>
                <a:lnTo>
                  <a:pt x="0" y="602103"/>
                </a:lnTo>
                <a:lnTo>
                  <a:pt x="0" y="643830"/>
                </a:lnTo>
                <a:lnTo>
                  <a:pt x="0" y="725528"/>
                </a:lnTo>
                <a:lnTo>
                  <a:pt x="0" y="748005"/>
                </a:lnTo>
                <a:lnTo>
                  <a:pt x="0" y="852559"/>
                </a:lnTo>
                <a:lnTo>
                  <a:pt x="0" y="864986"/>
                </a:lnTo>
                <a:lnTo>
                  <a:pt x="0" y="93240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481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9793" y="1872481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E22861-A620-FD03-7866-A75BA82A0E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D9A2FF8-3E6E-0559-C2D2-88AC97CD1EB3}"/>
              </a:ext>
            </a:extLst>
          </p:cNvPr>
          <p:cNvSpPr txBox="1"/>
          <p:nvPr userDrawn="1"/>
        </p:nvSpPr>
        <p:spPr>
          <a:xfrm>
            <a:off x="478800" y="1958161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50F09C28-63B4-42A9-00C0-E99DFD4220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3393" y="2961395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0697DBDC-6342-E1E1-5D80-DDA2884F5B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09793" y="2961395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6B464097-BBF3-D34D-829C-ED7C8018DE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3393" y="4053600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861E9D6E-F073-9A39-F430-5D8D8216687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9793" y="4053600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7A910493-84D8-53B7-A054-EFB88C5817C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3393" y="5142797"/>
            <a:ext cx="2588400" cy="932400"/>
          </a:xfrm>
          <a:prstGeom prst="rect">
            <a:avLst/>
          </a:prstGeom>
          <a:noFill/>
        </p:spPr>
        <p:txBody>
          <a:bodyPr lIns="180000" tIns="180000" rIns="180000" bIns="18000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F803D31B-8A2D-C497-34B6-9801C8EEF3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409793" y="5142797"/>
            <a:ext cx="8157600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4453F7B-826B-C3CC-A573-3F52027C7BF7}"/>
              </a:ext>
            </a:extLst>
          </p:cNvPr>
          <p:cNvSpPr txBox="1"/>
          <p:nvPr userDrawn="1"/>
        </p:nvSpPr>
        <p:spPr>
          <a:xfrm>
            <a:off x="478800" y="3047074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5205F6-33C6-28FA-7B24-6CD7D3F17B33}"/>
              </a:ext>
            </a:extLst>
          </p:cNvPr>
          <p:cNvSpPr txBox="1"/>
          <p:nvPr userDrawn="1"/>
        </p:nvSpPr>
        <p:spPr>
          <a:xfrm>
            <a:off x="478800" y="4139279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3426F3-E607-30E1-6F07-88628E28FC3D}"/>
              </a:ext>
            </a:extLst>
          </p:cNvPr>
          <p:cNvSpPr txBox="1"/>
          <p:nvPr userDrawn="1"/>
        </p:nvSpPr>
        <p:spPr>
          <a:xfrm>
            <a:off x="478800" y="5228477"/>
            <a:ext cx="288000" cy="288000"/>
          </a:xfrm>
          <a:prstGeom prst="ellipse">
            <a:avLst/>
          </a:prstGeom>
          <a:solidFill>
            <a:srgbClr val="003255"/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1200" b="0" i="0" dirty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194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1F0EC211-A4FE-A87D-5D50-0C95C22B7B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009" y="187248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E2B8D11-BD90-D586-E427-BD681CE9CA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C1C9B92C-F735-7A40-163C-053612BDB9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86BC7B55-BBBC-BFF0-7467-73F939CD6D9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41FBA56B-1BED-D99C-C690-0289ECC1CA6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921F25B4-BDEB-4B77-3D65-AFAE274AFE6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307C6CE3-63FC-32B2-CA58-C563041E67A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DFF20235-7354-579D-E27D-D74CC8F4444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C728841A-8FD7-5091-10E4-65FCABC77ED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009" y="2961395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34AF600-8B44-11FD-55AF-16E978E2F19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21009" y="4052154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672C316F-2567-45C5-233F-D7783F4CA11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009" y="514135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sz="1600"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sz="16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1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Türkis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E9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E2B8D11-BD90-D586-E427-BD681CE9CA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C7CCC56D-8473-6D57-8F4A-8BDCD6F1B6A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2212524E-CF91-07A8-925D-7A3CF9C2FE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D85D1AD8-73E6-22E9-A7D4-9FBD62988FD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4D65CED9-FADC-9D6E-C922-F7FF564D798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1A806418-CFF3-2895-A6F5-B19C24B3A93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79D5D6E0-7DB4-2431-3E48-5411782FB86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75011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Grün mit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7309127-3EC0-8080-FF51-74A0EA55EB3D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791FD12-5F22-D9ED-EA34-BB89D5F8DCDA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Bildplatzhalter 127">
            <a:extLst>
              <a:ext uri="{FF2B5EF4-FFF2-40B4-BE49-F238E27FC236}">
                <a16:creationId xmlns:a16="http://schemas.microsoft.com/office/drawing/2014/main" id="{D8114578-B01E-A478-DE96-A8AFD02A3A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4749FA12-8207-E831-71BD-6B81E89391D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C9DA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1F0EC211-A4FE-A87D-5D50-0C95C22B7B8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009" y="187248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8C1650-A8ED-28D7-57F0-8B2F721951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617E19EF-E7B6-AEEE-F382-8DC1C715CA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D5B6EF5C-DE82-62C9-27EF-19F1CF17717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6A21743E-F25C-8C0D-FB0F-0C069D2CD95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1009" y="2961395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5F5694E8-C59F-405D-F921-37C809D1A32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9EFF23DB-1177-7B4C-F688-E5687FD0592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8E7A6247-C998-058E-7E0B-0941FB756F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1009" y="4052154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1" name="Textplatzhalter 34">
            <a:extLst>
              <a:ext uri="{FF2B5EF4-FFF2-40B4-BE49-F238E27FC236}">
                <a16:creationId xmlns:a16="http://schemas.microsoft.com/office/drawing/2014/main" id="{9BAB5A1E-F288-6EAD-C790-9DB5DC7F4C8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7DEF3F6D-11D9-35B0-BE1A-89E5BE4896B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87726D28-42D4-C604-1633-3EC74DEB534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009" y="5141351"/>
            <a:ext cx="722464" cy="9324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113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– Dunkelblau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7168879-C521-199A-2C17-30089FF48B1C}"/>
              </a:ext>
            </a:extLst>
          </p:cNvPr>
          <p:cNvSpPr/>
          <p:nvPr userDrawn="1"/>
        </p:nvSpPr>
        <p:spPr>
          <a:xfrm>
            <a:off x="1343471" y="187248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470C568-E2BE-AB2B-449C-E5CA229E3B69}"/>
              </a:ext>
            </a:extLst>
          </p:cNvPr>
          <p:cNvSpPr/>
          <p:nvPr userDrawn="1"/>
        </p:nvSpPr>
        <p:spPr>
          <a:xfrm>
            <a:off x="1343471" y="2961395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D3CE55F-C514-3793-6A33-C296081ACE1C}"/>
              </a:ext>
            </a:extLst>
          </p:cNvPr>
          <p:cNvSpPr/>
          <p:nvPr userDrawn="1"/>
        </p:nvSpPr>
        <p:spPr>
          <a:xfrm>
            <a:off x="1343471" y="4052154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145A13-4689-EAB6-C0D7-84633D25B0E7}"/>
              </a:ext>
            </a:extLst>
          </p:cNvPr>
          <p:cNvSpPr/>
          <p:nvPr userDrawn="1"/>
        </p:nvSpPr>
        <p:spPr>
          <a:xfrm>
            <a:off x="1343471" y="5141351"/>
            <a:ext cx="6710400" cy="932400"/>
          </a:xfrm>
          <a:prstGeom prst="rect">
            <a:avLst/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ADAF6F15-3EE5-2C4C-D162-6CC887F97E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43471" y="187248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D3352B23-A715-FDAD-562A-CAE9A2BB16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81999" y="187248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6" name="Richtungspfeil 45">
            <a:extLst>
              <a:ext uri="{FF2B5EF4-FFF2-40B4-BE49-F238E27FC236}">
                <a16:creationId xmlns:a16="http://schemas.microsoft.com/office/drawing/2014/main" id="{DDC22428-E657-5842-64C6-12F895C0BCF2}"/>
              </a:ext>
            </a:extLst>
          </p:cNvPr>
          <p:cNvSpPr/>
          <p:nvPr userDrawn="1"/>
        </p:nvSpPr>
        <p:spPr>
          <a:xfrm>
            <a:off x="621008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ichtungspfeil 4">
            <a:extLst>
              <a:ext uri="{FF2B5EF4-FFF2-40B4-BE49-F238E27FC236}">
                <a16:creationId xmlns:a16="http://schemas.microsoft.com/office/drawing/2014/main" id="{D7194E8C-97DE-273D-34D0-5B54B98CC9D2}"/>
              </a:ext>
            </a:extLst>
          </p:cNvPr>
          <p:cNvSpPr/>
          <p:nvPr userDrawn="1"/>
        </p:nvSpPr>
        <p:spPr>
          <a:xfrm>
            <a:off x="621008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ichtungspfeil 18">
            <a:extLst>
              <a:ext uri="{FF2B5EF4-FFF2-40B4-BE49-F238E27FC236}">
                <a16:creationId xmlns:a16="http://schemas.microsoft.com/office/drawing/2014/main" id="{F1DB8440-3707-B2EE-E5A1-D7FF71252B4C}"/>
              </a:ext>
            </a:extLst>
          </p:cNvPr>
          <p:cNvSpPr/>
          <p:nvPr userDrawn="1"/>
        </p:nvSpPr>
        <p:spPr>
          <a:xfrm>
            <a:off x="621008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Richtungspfeil 28">
            <a:extLst>
              <a:ext uri="{FF2B5EF4-FFF2-40B4-BE49-F238E27FC236}">
                <a16:creationId xmlns:a16="http://schemas.microsoft.com/office/drawing/2014/main" id="{71A11852-12F2-9B3A-CF2C-95038D6D6E17}"/>
              </a:ext>
            </a:extLst>
          </p:cNvPr>
          <p:cNvSpPr/>
          <p:nvPr userDrawn="1"/>
        </p:nvSpPr>
        <p:spPr>
          <a:xfrm>
            <a:off x="621008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Richtungspfeil 31">
            <a:extLst>
              <a:ext uri="{FF2B5EF4-FFF2-40B4-BE49-F238E27FC236}">
                <a16:creationId xmlns:a16="http://schemas.microsoft.com/office/drawing/2014/main" id="{70175011-D703-1DC1-1CB8-705A9F731F06}"/>
              </a:ext>
            </a:extLst>
          </p:cNvPr>
          <p:cNvSpPr/>
          <p:nvPr userDrawn="1"/>
        </p:nvSpPr>
        <p:spPr>
          <a:xfrm>
            <a:off x="8053086" y="1862934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Richtungspfeil 36">
            <a:extLst>
              <a:ext uri="{FF2B5EF4-FFF2-40B4-BE49-F238E27FC236}">
                <a16:creationId xmlns:a16="http://schemas.microsoft.com/office/drawing/2014/main" id="{FD8334CE-F421-BBA3-9CAB-B0DFB7FDCBC0}"/>
              </a:ext>
            </a:extLst>
          </p:cNvPr>
          <p:cNvSpPr/>
          <p:nvPr userDrawn="1"/>
        </p:nvSpPr>
        <p:spPr>
          <a:xfrm>
            <a:off x="8053086" y="2953693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ichtungspfeil 40">
            <a:extLst>
              <a:ext uri="{FF2B5EF4-FFF2-40B4-BE49-F238E27FC236}">
                <a16:creationId xmlns:a16="http://schemas.microsoft.com/office/drawing/2014/main" id="{CBE573B0-E2E2-F417-6D0A-53BC63442890}"/>
              </a:ext>
            </a:extLst>
          </p:cNvPr>
          <p:cNvSpPr/>
          <p:nvPr userDrawn="1"/>
        </p:nvSpPr>
        <p:spPr>
          <a:xfrm>
            <a:off x="8053086" y="4044452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B8A16165-A0DC-B8E4-FF80-35F7AC0EEDB2}"/>
              </a:ext>
            </a:extLst>
          </p:cNvPr>
          <p:cNvSpPr/>
          <p:nvPr userDrawn="1"/>
        </p:nvSpPr>
        <p:spPr>
          <a:xfrm>
            <a:off x="8053086" y="5133649"/>
            <a:ext cx="1008112" cy="940102"/>
          </a:xfrm>
          <a:prstGeom prst="homePlate">
            <a:avLst>
              <a:gd name="adj" fmla="val 31375"/>
            </a:avLst>
          </a:prstGeom>
          <a:solidFill>
            <a:srgbClr val="CCD6D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48C1650-A8ED-28D7-57F0-8B2F7219517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805228A7-0FD4-9B41-F935-BA2CE527CCC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43471" y="2961395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BF160BD4-6A56-EDD2-A76A-8B57746BE3B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981999" y="2961395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3BBD098C-D69A-71C6-53B4-DD452409676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43471" y="4052154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06F08F24-40A3-803B-59DF-428D617F01B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981999" y="4052154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CAC99DB4-06A1-2B5A-F6E1-5B8CD661966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343471" y="5141351"/>
            <a:ext cx="6710400" cy="932400"/>
          </a:xfrm>
          <a:prstGeom prst="rect">
            <a:avLst/>
          </a:prstGeom>
          <a:noFill/>
        </p:spPr>
        <p:txBody>
          <a:bodyPr lIns="360000" tIns="180000" rIns="0" bIns="180000" anchor="ctr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3AB5A742-79E2-410A-D919-F1BB65C454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81999" y="5141351"/>
            <a:ext cx="2588994" cy="932400"/>
          </a:xfrm>
          <a:prstGeom prst="rect">
            <a:avLst/>
          </a:prstGeom>
          <a:noFill/>
        </p:spPr>
        <p:txBody>
          <a:bodyPr lIns="144000" tIns="72000" rIns="0" bIns="72000" anchor="ctr"/>
          <a:lstStyle>
            <a:lvl1pPr algn="l"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098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wertung mi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0527" y="193474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1E0EF7D8-B1A9-1986-BDE1-D2CF5000C0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0527" y="2556574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8" name="Textplatzhalter 34">
            <a:extLst>
              <a:ext uri="{FF2B5EF4-FFF2-40B4-BE49-F238E27FC236}">
                <a16:creationId xmlns:a16="http://schemas.microsoft.com/office/drawing/2014/main" id="{496D930E-441F-FE5F-9B8F-DFE231BFEB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4400" y="193474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33" name="Grafik 132" descr="Markee nicht mehr folgen Silhouette">
            <a:extLst>
              <a:ext uri="{FF2B5EF4-FFF2-40B4-BE49-F238E27FC236}">
                <a16:creationId xmlns:a16="http://schemas.microsoft.com/office/drawing/2014/main" id="{B7B71BA5-CBBB-B98E-D081-8F780F3137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2539355"/>
            <a:ext cx="317373" cy="317373"/>
          </a:xfrm>
          <a:prstGeom prst="rect">
            <a:avLst/>
          </a:prstGeom>
        </p:spPr>
      </p:pic>
      <p:pic>
        <p:nvPicPr>
          <p:cNvPr id="134" name="Grafik 133" descr="Marke folgen Silhouette">
            <a:extLst>
              <a:ext uri="{FF2B5EF4-FFF2-40B4-BE49-F238E27FC236}">
                <a16:creationId xmlns:a16="http://schemas.microsoft.com/office/drawing/2014/main" id="{966D70AC-D34B-36F2-0BED-0C9AD74485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2521004"/>
            <a:ext cx="317373" cy="317373"/>
          </a:xfrm>
          <a:prstGeom prst="rect">
            <a:avLst/>
          </a:prstGeom>
        </p:spPr>
      </p:pic>
      <p:pic>
        <p:nvPicPr>
          <p:cNvPr id="135" name="Grafik 134" descr="Marke folgen Silhouette">
            <a:extLst>
              <a:ext uri="{FF2B5EF4-FFF2-40B4-BE49-F238E27FC236}">
                <a16:creationId xmlns:a16="http://schemas.microsoft.com/office/drawing/2014/main" id="{A7288556-A5AE-5CA0-3F7F-663E844778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3112724"/>
            <a:ext cx="317373" cy="317373"/>
          </a:xfrm>
          <a:prstGeom prst="rect">
            <a:avLst/>
          </a:prstGeom>
        </p:spPr>
      </p:pic>
      <p:pic>
        <p:nvPicPr>
          <p:cNvPr id="136" name="Grafik 135" descr="Marke folgen Silhouette">
            <a:extLst>
              <a:ext uri="{FF2B5EF4-FFF2-40B4-BE49-F238E27FC236}">
                <a16:creationId xmlns:a16="http://schemas.microsoft.com/office/drawing/2014/main" id="{66E300A8-6DA4-D7F0-B31D-08EB7FF03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3704444"/>
            <a:ext cx="317373" cy="317373"/>
          </a:xfrm>
          <a:prstGeom prst="rect">
            <a:avLst/>
          </a:prstGeom>
        </p:spPr>
      </p:pic>
      <p:pic>
        <p:nvPicPr>
          <p:cNvPr id="137" name="Grafik 136" descr="Marke folgen Silhouette">
            <a:extLst>
              <a:ext uri="{FF2B5EF4-FFF2-40B4-BE49-F238E27FC236}">
                <a16:creationId xmlns:a16="http://schemas.microsoft.com/office/drawing/2014/main" id="{731A418C-7249-E1BD-7D69-F75B7A86F5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4296164"/>
            <a:ext cx="317373" cy="317373"/>
          </a:xfrm>
          <a:prstGeom prst="rect">
            <a:avLst/>
          </a:prstGeom>
        </p:spPr>
      </p:pic>
      <p:pic>
        <p:nvPicPr>
          <p:cNvPr id="138" name="Grafik 137" descr="Marke folgen Silhouette">
            <a:extLst>
              <a:ext uri="{FF2B5EF4-FFF2-40B4-BE49-F238E27FC236}">
                <a16:creationId xmlns:a16="http://schemas.microsoft.com/office/drawing/2014/main" id="{736AC93A-8F3B-34B7-7E68-7914D04454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4887884"/>
            <a:ext cx="317373" cy="317373"/>
          </a:xfrm>
          <a:prstGeom prst="rect">
            <a:avLst/>
          </a:prstGeom>
        </p:spPr>
      </p:pic>
      <p:pic>
        <p:nvPicPr>
          <p:cNvPr id="139" name="Grafik 138" descr="Marke folgen Silhouette">
            <a:extLst>
              <a:ext uri="{FF2B5EF4-FFF2-40B4-BE49-F238E27FC236}">
                <a16:creationId xmlns:a16="http://schemas.microsoft.com/office/drawing/2014/main" id="{84255265-3044-DA3A-70D8-97CACDF0D59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5626" y="5479604"/>
            <a:ext cx="317373" cy="317373"/>
          </a:xfrm>
          <a:prstGeom prst="rect">
            <a:avLst/>
          </a:prstGeom>
        </p:spPr>
      </p:pic>
      <p:pic>
        <p:nvPicPr>
          <p:cNvPr id="146" name="Grafik 145" descr="Marke folgen Silhouette">
            <a:extLst>
              <a:ext uri="{FF2B5EF4-FFF2-40B4-BE49-F238E27FC236}">
                <a16:creationId xmlns:a16="http://schemas.microsoft.com/office/drawing/2014/main" id="{D67BCC6C-4976-1F9F-4EC4-74361D39E8B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828" y="1803218"/>
            <a:ext cx="504056" cy="504056"/>
          </a:xfrm>
          <a:prstGeom prst="rect">
            <a:avLst/>
          </a:prstGeom>
        </p:spPr>
      </p:pic>
      <p:pic>
        <p:nvPicPr>
          <p:cNvPr id="147" name="Grafik 146" descr="Markee nicht mehr folgen Silhouette">
            <a:extLst>
              <a:ext uri="{FF2B5EF4-FFF2-40B4-BE49-F238E27FC236}">
                <a16:creationId xmlns:a16="http://schemas.microsoft.com/office/drawing/2014/main" id="{457F8CD9-9CBB-119A-73FB-71CFD8D3D9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21744" y="1803218"/>
            <a:ext cx="504056" cy="504056"/>
          </a:xfrm>
          <a:prstGeom prst="rect">
            <a:avLst/>
          </a:prstGeom>
        </p:spPr>
      </p:pic>
      <p:pic>
        <p:nvPicPr>
          <p:cNvPr id="148" name="Grafik 147" descr="Markee nicht mehr folgen Silhouette">
            <a:extLst>
              <a:ext uri="{FF2B5EF4-FFF2-40B4-BE49-F238E27FC236}">
                <a16:creationId xmlns:a16="http://schemas.microsoft.com/office/drawing/2014/main" id="{229FAAD9-FC11-B72B-9991-ADE5DED1F1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3127405"/>
            <a:ext cx="317373" cy="317373"/>
          </a:xfrm>
          <a:prstGeom prst="rect">
            <a:avLst/>
          </a:prstGeom>
        </p:spPr>
      </p:pic>
      <p:pic>
        <p:nvPicPr>
          <p:cNvPr id="149" name="Grafik 148" descr="Markee nicht mehr folgen Silhouette">
            <a:extLst>
              <a:ext uri="{FF2B5EF4-FFF2-40B4-BE49-F238E27FC236}">
                <a16:creationId xmlns:a16="http://schemas.microsoft.com/office/drawing/2014/main" id="{94194109-EDFB-F4EB-9CE7-41D2C33D2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3715455"/>
            <a:ext cx="317373" cy="317373"/>
          </a:xfrm>
          <a:prstGeom prst="rect">
            <a:avLst/>
          </a:prstGeom>
        </p:spPr>
      </p:pic>
      <p:pic>
        <p:nvPicPr>
          <p:cNvPr id="150" name="Grafik 149" descr="Markee nicht mehr folgen Silhouette">
            <a:extLst>
              <a:ext uri="{FF2B5EF4-FFF2-40B4-BE49-F238E27FC236}">
                <a16:creationId xmlns:a16="http://schemas.microsoft.com/office/drawing/2014/main" id="{E9FEB656-E690-4F37-5DA6-9F4752C93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4303505"/>
            <a:ext cx="317373" cy="317373"/>
          </a:xfrm>
          <a:prstGeom prst="rect">
            <a:avLst/>
          </a:prstGeom>
        </p:spPr>
      </p:pic>
      <p:pic>
        <p:nvPicPr>
          <p:cNvPr id="151" name="Grafik 150" descr="Markee nicht mehr folgen Silhouette">
            <a:extLst>
              <a:ext uri="{FF2B5EF4-FFF2-40B4-BE49-F238E27FC236}">
                <a16:creationId xmlns:a16="http://schemas.microsoft.com/office/drawing/2014/main" id="{A67CB662-39BF-88BA-CF3A-CE239BCB31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4891555"/>
            <a:ext cx="317373" cy="317373"/>
          </a:xfrm>
          <a:prstGeom prst="rect">
            <a:avLst/>
          </a:prstGeom>
        </p:spPr>
      </p:pic>
      <p:pic>
        <p:nvPicPr>
          <p:cNvPr id="152" name="Grafik 151" descr="Markee nicht mehr folgen Silhouette">
            <a:extLst>
              <a:ext uri="{FF2B5EF4-FFF2-40B4-BE49-F238E27FC236}">
                <a16:creationId xmlns:a16="http://schemas.microsoft.com/office/drawing/2014/main" id="{895243B1-F30B-C8F9-9B2C-BC4E65098D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27" y="5479604"/>
            <a:ext cx="317373" cy="31737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CF1A94-B5CD-BC2F-BC51-BFB1B55142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08000" y="6238800"/>
            <a:ext cx="6303600" cy="6197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AEFFF52F-DD39-4D3B-B6FB-BAD026372B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60527" y="3148853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70BEC01C-89C2-487B-D824-32CADD242D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60527" y="3741132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E10D3DD7-0016-9A19-BBC7-6D7A8F2836D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60527" y="4333411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7FA3A0EB-0C83-BEE1-23D1-2D033D944A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60527" y="492569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71330E2F-9B6B-5DE7-317B-C7D71F747C5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60527" y="5517969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39493C17-1F12-8AF2-07D2-B3FDD11BF02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24400" y="2556574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FBF17825-7288-9A68-7012-01E710B910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24400" y="3148853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B22E422D-C940-C2E0-0B04-271E2AEC85B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24400" y="3741132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34">
            <a:extLst>
              <a:ext uri="{FF2B5EF4-FFF2-40B4-BE49-F238E27FC236}">
                <a16:creationId xmlns:a16="http://schemas.microsoft.com/office/drawing/2014/main" id="{4C3A74D6-FA38-8A79-2C64-49E45609EA6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24400" y="4333411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2" name="Textplatzhalter 34">
            <a:extLst>
              <a:ext uri="{FF2B5EF4-FFF2-40B4-BE49-F238E27FC236}">
                <a16:creationId xmlns:a16="http://schemas.microsoft.com/office/drawing/2014/main" id="{BEBF90AF-B3DD-3B03-4EE1-04F4271A83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124400" y="4925690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179FB7E2-7BA6-C18B-AC7F-F85B7C3B77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124400" y="5517969"/>
            <a:ext cx="4437666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6086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 und Contra – 2 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6" name="Textplatzhalter 34">
            <a:extLst>
              <a:ext uri="{FF2B5EF4-FFF2-40B4-BE49-F238E27FC236}">
                <a16:creationId xmlns:a16="http://schemas.microsoft.com/office/drawing/2014/main" id="{C359879E-AC24-B4C6-0007-C6B550752D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4570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21" name="Grafik 20" descr="Marke folgen Silhouette">
            <a:extLst>
              <a:ext uri="{FF2B5EF4-FFF2-40B4-BE49-F238E27FC236}">
                <a16:creationId xmlns:a16="http://schemas.microsoft.com/office/drawing/2014/main" id="{4C4CA231-1F06-35B7-3FC5-F5114024B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4579" y="1772816"/>
            <a:ext cx="727200" cy="727200"/>
          </a:xfrm>
          <a:prstGeom prst="rect">
            <a:avLst/>
          </a:prstGeom>
        </p:spPr>
      </p:pic>
      <p:pic>
        <p:nvPicPr>
          <p:cNvPr id="22" name="Grafik 21" descr="Markee nicht mehr folgen Silhouette">
            <a:extLst>
              <a:ext uri="{FF2B5EF4-FFF2-40B4-BE49-F238E27FC236}">
                <a16:creationId xmlns:a16="http://schemas.microsoft.com/office/drawing/2014/main" id="{38D66307-2FFF-EF18-2D45-2EDDB3533E9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2428" y="4109129"/>
            <a:ext cx="727200" cy="7272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EE85DF-7507-8F60-840F-2746BA6F3A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09200" y="6237311"/>
            <a:ext cx="630360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5" name="Datumsplatzhalter 47">
            <a:extLst>
              <a:ext uri="{FF2B5EF4-FFF2-40B4-BE49-F238E27FC236}">
                <a16:creationId xmlns:a16="http://schemas.microsoft.com/office/drawing/2014/main" id="{82C2DEA1-5961-4250-7434-A747BA75E5D9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Foliennummernplatzhalter 49">
            <a:extLst>
              <a:ext uri="{FF2B5EF4-FFF2-40B4-BE49-F238E27FC236}">
                <a16:creationId xmlns:a16="http://schemas.microsoft.com/office/drawing/2014/main" id="{5D02DCA6-7D2B-369C-5020-7D8FE227BA66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FC75CC07-FBAE-F327-F89A-6DD7A7BFD9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8586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3C9D2768-23B4-D76A-1CD0-289D3378E11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55585" y="1871999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F32B7167-1876-8CAE-C9D7-85C4E08474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84570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1711CCE7-985C-4BC5-9605-3B5F47247B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68586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AE9465B2-9EAB-2D48-3C7D-7527748015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55585" y="4208312"/>
            <a:ext cx="2584800" cy="2024605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8959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 und Contra –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3411" y="1934740"/>
            <a:ext cx="4827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Textplatzhalter 34">
            <a:extLst>
              <a:ext uri="{FF2B5EF4-FFF2-40B4-BE49-F238E27FC236}">
                <a16:creationId xmlns:a16="http://schemas.microsoft.com/office/drawing/2014/main" id="{1E0EF7D8-B1A9-1986-BDE1-D2CF5000C0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3411" y="2497673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146" name="Grafik 145" descr="Marke folgen Silhouette">
            <a:extLst>
              <a:ext uri="{FF2B5EF4-FFF2-40B4-BE49-F238E27FC236}">
                <a16:creationId xmlns:a16="http://schemas.microsoft.com/office/drawing/2014/main" id="{D67BCC6C-4976-1F9F-4EC4-74361D39E8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148" y="1803218"/>
            <a:ext cx="504056" cy="504056"/>
          </a:xfrm>
          <a:prstGeom prst="rect">
            <a:avLst/>
          </a:prstGeom>
        </p:spPr>
      </p:pic>
      <p:pic>
        <p:nvPicPr>
          <p:cNvPr id="147" name="Grafik 146" descr="Markee nicht mehr folgen Silhouette">
            <a:extLst>
              <a:ext uri="{FF2B5EF4-FFF2-40B4-BE49-F238E27FC236}">
                <a16:creationId xmlns:a16="http://schemas.microsoft.com/office/drawing/2014/main" id="{457F8CD9-9CBB-119A-73FB-71CFD8D3D9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809" y="1803218"/>
            <a:ext cx="504056" cy="50405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EA6E6C-500E-893C-A451-73369A96D5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8000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7B2C6C14-BCF3-C796-4D78-6122F03E5AE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44072" y="1934740"/>
            <a:ext cx="4827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1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7B9F4657-76F8-E014-370F-C29C84FD9C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73411" y="3477105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46433335-AD76-F049-A8A2-CCE576FAD5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3411" y="445653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9B9DD5AF-C23C-2DCD-13A9-99DC33E14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3411" y="541419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33161FF4-F593-8A25-269E-9AC8646267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44072" y="2497673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Textplatzhalter 34">
            <a:extLst>
              <a:ext uri="{FF2B5EF4-FFF2-40B4-BE49-F238E27FC236}">
                <a16:creationId xmlns:a16="http://schemas.microsoft.com/office/drawing/2014/main" id="{BAC1EEEB-3875-F994-1723-2F748D1FCB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44072" y="3477105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A7F69F04-ADAF-7979-CEA7-9DE2C18609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44072" y="445653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8316A3CD-CE3A-FC2B-3499-C3D5A8F03A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44072" y="5414197"/>
            <a:ext cx="4827600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31721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 9">
            <a:extLst>
              <a:ext uri="{FF2B5EF4-FFF2-40B4-BE49-F238E27FC236}">
                <a16:creationId xmlns:a16="http://schemas.microsoft.com/office/drawing/2014/main" id="{0C23D2F9-E443-5FFB-5D58-0B35E48F5480}"/>
              </a:ext>
            </a:extLst>
          </p:cNvPr>
          <p:cNvSpPr/>
          <p:nvPr userDrawn="1"/>
        </p:nvSpPr>
        <p:spPr>
          <a:xfrm>
            <a:off x="7123802" y="2493482"/>
            <a:ext cx="4446000" cy="3117600"/>
          </a:xfrm>
          <a:custGeom>
            <a:avLst/>
            <a:gdLst>
              <a:gd name="connsiteX0" fmla="*/ 0 w 4446000"/>
              <a:gd name="connsiteY0" fmla="*/ 0 h 3117600"/>
              <a:gd name="connsiteX1" fmla="*/ 4446000 w 4446000"/>
              <a:gd name="connsiteY1" fmla="*/ 0 h 3117600"/>
              <a:gd name="connsiteX2" fmla="*/ 4446000 w 4446000"/>
              <a:gd name="connsiteY2" fmla="*/ 1872000 h 3117600"/>
              <a:gd name="connsiteX3" fmla="*/ 4446000 w 4446000"/>
              <a:gd name="connsiteY3" fmla="*/ 1946787 h 3117600"/>
              <a:gd name="connsiteX4" fmla="*/ 4446000 w 4446000"/>
              <a:gd name="connsiteY4" fmla="*/ 2026800 h 3117600"/>
              <a:gd name="connsiteX5" fmla="*/ 4446000 w 4446000"/>
              <a:gd name="connsiteY5" fmla="*/ 2028485 h 3117600"/>
              <a:gd name="connsiteX6" fmla="*/ 4446000 w 4446000"/>
              <a:gd name="connsiteY6" fmla="*/ 2155516 h 3117600"/>
              <a:gd name="connsiteX7" fmla="*/ 4446000 w 4446000"/>
              <a:gd name="connsiteY7" fmla="*/ 2252614 h 3117600"/>
              <a:gd name="connsiteX8" fmla="*/ 4446000 w 4446000"/>
              <a:gd name="connsiteY8" fmla="*/ 2303669 h 3117600"/>
              <a:gd name="connsiteX9" fmla="*/ 4446000 w 4446000"/>
              <a:gd name="connsiteY9" fmla="*/ 2369595 h 3117600"/>
              <a:gd name="connsiteX10" fmla="*/ 4446000 w 4446000"/>
              <a:gd name="connsiteY10" fmla="*/ 2392072 h 3117600"/>
              <a:gd name="connsiteX11" fmla="*/ 4446000 w 4446000"/>
              <a:gd name="connsiteY11" fmla="*/ 2515497 h 3117600"/>
              <a:gd name="connsiteX12" fmla="*/ 4446000 w 4446000"/>
              <a:gd name="connsiteY12" fmla="*/ 2774805 h 3117600"/>
              <a:gd name="connsiteX13" fmla="*/ 4103205 w 4446000"/>
              <a:gd name="connsiteY13" fmla="*/ 3117600 h 3117600"/>
              <a:gd name="connsiteX14" fmla="*/ 3292677 w 4446000"/>
              <a:gd name="connsiteY14" fmla="*/ 3117600 h 3117600"/>
              <a:gd name="connsiteX15" fmla="*/ 2346297 w 4446000"/>
              <a:gd name="connsiteY15" fmla="*/ 3117600 h 3117600"/>
              <a:gd name="connsiteX16" fmla="*/ 2200395 w 4446000"/>
              <a:gd name="connsiteY16" fmla="*/ 3117600 h 3117600"/>
              <a:gd name="connsiteX17" fmla="*/ 1857600 w 4446000"/>
              <a:gd name="connsiteY17" fmla="*/ 3117600 h 3117600"/>
              <a:gd name="connsiteX18" fmla="*/ 0 w 4446000"/>
              <a:gd name="connsiteY18" fmla="*/ 3117600 h 3117600"/>
              <a:gd name="connsiteX19" fmla="*/ 0 w 4446000"/>
              <a:gd name="connsiteY19" fmla="*/ 2303669 h 3117600"/>
              <a:gd name="connsiteX20" fmla="*/ 0 w 4446000"/>
              <a:gd name="connsiteY20" fmla="*/ 813931 h 3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6000" h="3117600">
                <a:moveTo>
                  <a:pt x="0" y="0"/>
                </a:moveTo>
                <a:lnTo>
                  <a:pt x="4446000" y="0"/>
                </a:lnTo>
                <a:lnTo>
                  <a:pt x="4446000" y="1872000"/>
                </a:lnTo>
                <a:lnTo>
                  <a:pt x="4446000" y="1946787"/>
                </a:lnTo>
                <a:lnTo>
                  <a:pt x="4446000" y="2026800"/>
                </a:lnTo>
                <a:lnTo>
                  <a:pt x="4446000" y="2028485"/>
                </a:lnTo>
                <a:lnTo>
                  <a:pt x="4446000" y="2155516"/>
                </a:lnTo>
                <a:lnTo>
                  <a:pt x="4446000" y="2252614"/>
                </a:lnTo>
                <a:lnTo>
                  <a:pt x="4446000" y="2303669"/>
                </a:lnTo>
                <a:lnTo>
                  <a:pt x="4446000" y="2369595"/>
                </a:lnTo>
                <a:lnTo>
                  <a:pt x="4446000" y="2392072"/>
                </a:lnTo>
                <a:lnTo>
                  <a:pt x="4446000" y="2515497"/>
                </a:lnTo>
                <a:lnTo>
                  <a:pt x="4446000" y="2774805"/>
                </a:lnTo>
                <a:cubicBezTo>
                  <a:pt x="4446000" y="2964125"/>
                  <a:pt x="4292525" y="3117600"/>
                  <a:pt x="4103205" y="3117600"/>
                </a:cubicBezTo>
                <a:lnTo>
                  <a:pt x="3292677" y="3117600"/>
                </a:lnTo>
                <a:lnTo>
                  <a:pt x="2346297" y="3117600"/>
                </a:lnTo>
                <a:lnTo>
                  <a:pt x="2200395" y="3117600"/>
                </a:lnTo>
                <a:lnTo>
                  <a:pt x="1857600" y="3117600"/>
                </a:lnTo>
                <a:lnTo>
                  <a:pt x="0" y="3117600"/>
                </a:lnTo>
                <a:lnTo>
                  <a:pt x="0" y="2303669"/>
                </a:lnTo>
                <a:lnTo>
                  <a:pt x="0" y="81393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E78B612-395C-9A45-2EA3-5E8851FECF83}"/>
              </a:ext>
            </a:extLst>
          </p:cNvPr>
          <p:cNvSpPr/>
          <p:nvPr userDrawn="1"/>
        </p:nvSpPr>
        <p:spPr>
          <a:xfrm>
            <a:off x="623393" y="1872000"/>
            <a:ext cx="5374206" cy="43632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5374205" cy="4364252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3803" y="2492290"/>
            <a:ext cx="4446000" cy="3118793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Manuelle Verarbeitung 8">
            <a:extLst>
              <a:ext uri="{FF2B5EF4-FFF2-40B4-BE49-F238E27FC236}">
                <a16:creationId xmlns:a16="http://schemas.microsoft.com/office/drawing/2014/main" id="{790B4608-1938-D07B-47C9-5D10D2061596}"/>
              </a:ext>
            </a:extLst>
          </p:cNvPr>
          <p:cNvSpPr/>
          <p:nvPr userDrawn="1"/>
        </p:nvSpPr>
        <p:spPr>
          <a:xfrm rot="16200000">
            <a:off x="4379156" y="3490441"/>
            <a:ext cx="4363200" cy="112631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386 w 10000"/>
              <a:gd name="connsiteY2" fmla="*/ 934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9994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9994"/>
              <a:gd name="connsiteX1" fmla="*/ 10000 w 10000"/>
              <a:gd name="connsiteY1" fmla="*/ 0 h 9994"/>
              <a:gd name="connsiteX2" fmla="*/ 8590 w 10000"/>
              <a:gd name="connsiteY2" fmla="*/ 9994 h 9994"/>
              <a:gd name="connsiteX3" fmla="*/ 1556 w 10000"/>
              <a:gd name="connsiteY3" fmla="*/ 9493 h 9994"/>
              <a:gd name="connsiteX4" fmla="*/ 0 w 10000"/>
              <a:gd name="connsiteY4" fmla="*/ 0 h 9994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10000 h 10000"/>
              <a:gd name="connsiteX3" fmla="*/ 1869 w 10000"/>
              <a:gd name="connsiteY3" fmla="*/ 8117 h 10000"/>
              <a:gd name="connsiteX4" fmla="*/ 0 w 10000"/>
              <a:gd name="connsiteY4" fmla="*/ 0 h 10000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18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571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40 w 10000"/>
              <a:gd name="connsiteY3" fmla="*/ 10007 h 10007"/>
              <a:gd name="connsiteX4" fmla="*/ 0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0" y="0"/>
                </a:moveTo>
                <a:lnTo>
                  <a:pt x="10000" y="0"/>
                </a:lnTo>
                <a:lnTo>
                  <a:pt x="8590" y="10000"/>
                </a:lnTo>
                <a:lnTo>
                  <a:pt x="1440" y="10007"/>
                </a:lnTo>
                <a:lnTo>
                  <a:pt x="0" y="0"/>
                </a:lnTo>
                <a:close/>
              </a:path>
            </a:pathLst>
          </a:custGeom>
          <a:solidFill>
            <a:srgbClr val="00738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95F91C-D51B-461B-F556-6569D8EBAA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3976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7275A4A-D656-77BF-9D8F-6B7E1365D347}"/>
              </a:ext>
            </a:extLst>
          </p:cNvPr>
          <p:cNvSpPr/>
          <p:nvPr userDrawn="1"/>
        </p:nvSpPr>
        <p:spPr>
          <a:xfrm>
            <a:off x="623393" y="2493483"/>
            <a:ext cx="4446000" cy="3117600"/>
          </a:xfrm>
          <a:prstGeom prst="rect">
            <a:avLst/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Freihandform 6">
            <a:extLst>
              <a:ext uri="{FF2B5EF4-FFF2-40B4-BE49-F238E27FC236}">
                <a16:creationId xmlns:a16="http://schemas.microsoft.com/office/drawing/2014/main" id="{AAF62B16-498C-B961-BC78-044418969D5D}"/>
              </a:ext>
            </a:extLst>
          </p:cNvPr>
          <p:cNvSpPr/>
          <p:nvPr userDrawn="1"/>
        </p:nvSpPr>
        <p:spPr>
          <a:xfrm>
            <a:off x="6196787" y="1872000"/>
            <a:ext cx="5374206" cy="4363200"/>
          </a:xfrm>
          <a:custGeom>
            <a:avLst/>
            <a:gdLst>
              <a:gd name="connsiteX0" fmla="*/ 0 w 5374206"/>
              <a:gd name="connsiteY0" fmla="*/ 0 h 4363200"/>
              <a:gd name="connsiteX1" fmla="*/ 5374206 w 5374206"/>
              <a:gd name="connsiteY1" fmla="*/ 0 h 4363200"/>
              <a:gd name="connsiteX2" fmla="*/ 5374206 w 5374206"/>
              <a:gd name="connsiteY2" fmla="*/ 1245599 h 4363200"/>
              <a:gd name="connsiteX3" fmla="*/ 5374206 w 5374206"/>
              <a:gd name="connsiteY3" fmla="*/ 3117599 h 4363200"/>
              <a:gd name="connsiteX4" fmla="*/ 5374206 w 5374206"/>
              <a:gd name="connsiteY4" fmla="*/ 3192386 h 4363200"/>
              <a:gd name="connsiteX5" fmla="*/ 5374206 w 5374206"/>
              <a:gd name="connsiteY5" fmla="*/ 3272399 h 4363200"/>
              <a:gd name="connsiteX6" fmla="*/ 5374206 w 5374206"/>
              <a:gd name="connsiteY6" fmla="*/ 3274084 h 4363200"/>
              <a:gd name="connsiteX7" fmla="*/ 5374206 w 5374206"/>
              <a:gd name="connsiteY7" fmla="*/ 3285192 h 4363200"/>
              <a:gd name="connsiteX8" fmla="*/ 5374206 w 5374206"/>
              <a:gd name="connsiteY8" fmla="*/ 3401115 h 4363200"/>
              <a:gd name="connsiteX9" fmla="*/ 5374206 w 5374206"/>
              <a:gd name="connsiteY9" fmla="*/ 3498213 h 4363200"/>
              <a:gd name="connsiteX10" fmla="*/ 5374206 w 5374206"/>
              <a:gd name="connsiteY10" fmla="*/ 3549268 h 4363200"/>
              <a:gd name="connsiteX11" fmla="*/ 5374206 w 5374206"/>
              <a:gd name="connsiteY11" fmla="*/ 3615194 h 4363200"/>
              <a:gd name="connsiteX12" fmla="*/ 5374206 w 5374206"/>
              <a:gd name="connsiteY12" fmla="*/ 3637671 h 4363200"/>
              <a:gd name="connsiteX13" fmla="*/ 5374206 w 5374206"/>
              <a:gd name="connsiteY13" fmla="*/ 3761096 h 4363200"/>
              <a:gd name="connsiteX14" fmla="*/ 5374206 w 5374206"/>
              <a:gd name="connsiteY14" fmla="*/ 4020404 h 4363200"/>
              <a:gd name="connsiteX15" fmla="*/ 5031411 w 5374206"/>
              <a:gd name="connsiteY15" fmla="*/ 4363199 h 4363200"/>
              <a:gd name="connsiteX16" fmla="*/ 4301206 w 5374206"/>
              <a:gd name="connsiteY16" fmla="*/ 4363199 h 4363200"/>
              <a:gd name="connsiteX17" fmla="*/ 4220883 w 5374206"/>
              <a:gd name="connsiteY17" fmla="*/ 4363199 h 4363200"/>
              <a:gd name="connsiteX18" fmla="*/ 4148877 w 5374206"/>
              <a:gd name="connsiteY18" fmla="*/ 4363199 h 4363200"/>
              <a:gd name="connsiteX19" fmla="*/ 4148877 w 5374206"/>
              <a:gd name="connsiteY19" fmla="*/ 4363200 h 4363200"/>
              <a:gd name="connsiteX20" fmla="*/ 3418672 w 5374206"/>
              <a:gd name="connsiteY20" fmla="*/ 4363200 h 4363200"/>
              <a:gd name="connsiteX21" fmla="*/ 730205 w 5374206"/>
              <a:gd name="connsiteY21" fmla="*/ 4363200 h 4363200"/>
              <a:gd name="connsiteX22" fmla="*/ 0 w 5374206"/>
              <a:gd name="connsiteY22" fmla="*/ 4363200 h 4363200"/>
              <a:gd name="connsiteX23" fmla="*/ 0 w 5374206"/>
              <a:gd name="connsiteY23" fmla="*/ 3285192 h 4363200"/>
              <a:gd name="connsiteX24" fmla="*/ 0 w 5374206"/>
              <a:gd name="connsiteY24" fmla="*/ 1245600 h 43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4206" h="4363200">
                <a:moveTo>
                  <a:pt x="0" y="0"/>
                </a:moveTo>
                <a:lnTo>
                  <a:pt x="5374206" y="0"/>
                </a:lnTo>
                <a:lnTo>
                  <a:pt x="5374206" y="1245599"/>
                </a:lnTo>
                <a:lnTo>
                  <a:pt x="5374206" y="3117599"/>
                </a:lnTo>
                <a:lnTo>
                  <a:pt x="5374206" y="3192386"/>
                </a:lnTo>
                <a:lnTo>
                  <a:pt x="5374206" y="3272399"/>
                </a:lnTo>
                <a:lnTo>
                  <a:pt x="5374206" y="3274084"/>
                </a:lnTo>
                <a:lnTo>
                  <a:pt x="5374206" y="3285192"/>
                </a:lnTo>
                <a:lnTo>
                  <a:pt x="5374206" y="3401115"/>
                </a:lnTo>
                <a:lnTo>
                  <a:pt x="5374206" y="3498213"/>
                </a:lnTo>
                <a:lnTo>
                  <a:pt x="5374206" y="3549268"/>
                </a:lnTo>
                <a:lnTo>
                  <a:pt x="5374206" y="3615194"/>
                </a:lnTo>
                <a:lnTo>
                  <a:pt x="5374206" y="3637671"/>
                </a:lnTo>
                <a:lnTo>
                  <a:pt x="5374206" y="3761096"/>
                </a:lnTo>
                <a:lnTo>
                  <a:pt x="5374206" y="4020404"/>
                </a:lnTo>
                <a:cubicBezTo>
                  <a:pt x="5374206" y="4209724"/>
                  <a:pt x="5220731" y="4363199"/>
                  <a:pt x="5031411" y="4363199"/>
                </a:cubicBezTo>
                <a:lnTo>
                  <a:pt x="4301206" y="4363199"/>
                </a:lnTo>
                <a:lnTo>
                  <a:pt x="4220883" y="4363199"/>
                </a:lnTo>
                <a:lnTo>
                  <a:pt x="4148877" y="4363199"/>
                </a:lnTo>
                <a:lnTo>
                  <a:pt x="4148877" y="4363200"/>
                </a:lnTo>
                <a:lnTo>
                  <a:pt x="3418672" y="4363200"/>
                </a:lnTo>
                <a:lnTo>
                  <a:pt x="730205" y="4363200"/>
                </a:lnTo>
                <a:lnTo>
                  <a:pt x="0" y="4363200"/>
                </a:lnTo>
                <a:lnTo>
                  <a:pt x="0" y="3285192"/>
                </a:lnTo>
                <a:lnTo>
                  <a:pt x="0" y="1245600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6788" y="1872000"/>
            <a:ext cx="5374205" cy="4364252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2492290"/>
            <a:ext cx="4446000" cy="3118793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Manuelle Verarbeitung 8">
            <a:extLst>
              <a:ext uri="{FF2B5EF4-FFF2-40B4-BE49-F238E27FC236}">
                <a16:creationId xmlns:a16="http://schemas.microsoft.com/office/drawing/2014/main" id="{790B4608-1938-D07B-47C9-5D10D2061596}"/>
              </a:ext>
            </a:extLst>
          </p:cNvPr>
          <p:cNvSpPr/>
          <p:nvPr userDrawn="1"/>
        </p:nvSpPr>
        <p:spPr>
          <a:xfrm rot="5400000">
            <a:off x="3452028" y="3490441"/>
            <a:ext cx="4363200" cy="112631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68 w 10000"/>
              <a:gd name="connsiteY2" fmla="*/ 996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386 w 10000"/>
              <a:gd name="connsiteY2" fmla="*/ 9346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9994 h 10000"/>
              <a:gd name="connsiteX3" fmla="*/ 1418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9994"/>
              <a:gd name="connsiteX1" fmla="*/ 10000 w 10000"/>
              <a:gd name="connsiteY1" fmla="*/ 0 h 9994"/>
              <a:gd name="connsiteX2" fmla="*/ 8590 w 10000"/>
              <a:gd name="connsiteY2" fmla="*/ 9994 h 9994"/>
              <a:gd name="connsiteX3" fmla="*/ 1556 w 10000"/>
              <a:gd name="connsiteY3" fmla="*/ 9493 h 9994"/>
              <a:gd name="connsiteX4" fmla="*/ 0 w 10000"/>
              <a:gd name="connsiteY4" fmla="*/ 0 h 9994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590 w 10000"/>
              <a:gd name="connsiteY2" fmla="*/ 10000 h 10000"/>
              <a:gd name="connsiteX3" fmla="*/ 1869 w 10000"/>
              <a:gd name="connsiteY3" fmla="*/ 8117 h 10000"/>
              <a:gd name="connsiteX4" fmla="*/ 0 w 10000"/>
              <a:gd name="connsiteY4" fmla="*/ 0 h 10000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18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571 w 10000"/>
              <a:gd name="connsiteY3" fmla="*/ 10007 h 10007"/>
              <a:gd name="connsiteX4" fmla="*/ 0 w 10000"/>
              <a:gd name="connsiteY4" fmla="*/ 0 h 10007"/>
              <a:gd name="connsiteX0" fmla="*/ 0 w 10000"/>
              <a:gd name="connsiteY0" fmla="*/ 0 h 10007"/>
              <a:gd name="connsiteX1" fmla="*/ 10000 w 10000"/>
              <a:gd name="connsiteY1" fmla="*/ 0 h 10007"/>
              <a:gd name="connsiteX2" fmla="*/ 8590 w 10000"/>
              <a:gd name="connsiteY2" fmla="*/ 10000 h 10007"/>
              <a:gd name="connsiteX3" fmla="*/ 1440 w 10000"/>
              <a:gd name="connsiteY3" fmla="*/ 10007 h 10007"/>
              <a:gd name="connsiteX4" fmla="*/ 0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0" y="0"/>
                </a:moveTo>
                <a:lnTo>
                  <a:pt x="10000" y="0"/>
                </a:lnTo>
                <a:lnTo>
                  <a:pt x="8590" y="10000"/>
                </a:lnTo>
                <a:lnTo>
                  <a:pt x="1440" y="10007"/>
                </a:lnTo>
                <a:lnTo>
                  <a:pt x="0" y="0"/>
                </a:lnTo>
                <a:close/>
              </a:path>
            </a:pathLst>
          </a:custGeom>
          <a:solidFill>
            <a:srgbClr val="002844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A237BE-44A5-C323-9807-50AE04CC86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9872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Alternativen mit Favo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 6">
            <a:extLst>
              <a:ext uri="{FF2B5EF4-FFF2-40B4-BE49-F238E27FC236}">
                <a16:creationId xmlns:a16="http://schemas.microsoft.com/office/drawing/2014/main" id="{41E554AE-7E35-079E-6C8E-3D98E433080D}"/>
              </a:ext>
            </a:extLst>
          </p:cNvPr>
          <p:cNvSpPr/>
          <p:nvPr userDrawn="1"/>
        </p:nvSpPr>
        <p:spPr>
          <a:xfrm>
            <a:off x="6916275" y="2493482"/>
            <a:ext cx="4653528" cy="3117601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3803" y="2492290"/>
            <a:ext cx="4446000" cy="3118793"/>
          </a:xfrm>
          <a:prstGeom prst="rect">
            <a:avLst/>
          </a:prstGeom>
        </p:spPr>
        <p:txBody>
          <a:bodyPr lIns="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8" name="Freihandform 7">
            <a:extLst>
              <a:ext uri="{FF2B5EF4-FFF2-40B4-BE49-F238E27FC236}">
                <a16:creationId xmlns:a16="http://schemas.microsoft.com/office/drawing/2014/main" id="{B265066E-CE7C-E338-13DA-38ACA84714CF}"/>
              </a:ext>
            </a:extLst>
          </p:cNvPr>
          <p:cNvSpPr>
            <a:spLocks noChangeAspect="1"/>
          </p:cNvSpPr>
          <p:nvPr userDrawn="1"/>
        </p:nvSpPr>
        <p:spPr>
          <a:xfrm>
            <a:off x="736807" y="2013883"/>
            <a:ext cx="6292800" cy="4223428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2E7C1417-DA32-FEC1-B9FF-E939BD67F0BF}"/>
              </a:ext>
            </a:extLst>
          </p:cNvPr>
          <p:cNvSpPr>
            <a:spLocks noChangeAspect="1"/>
          </p:cNvSpPr>
          <p:nvPr userDrawn="1"/>
        </p:nvSpPr>
        <p:spPr>
          <a:xfrm>
            <a:off x="623475" y="1870198"/>
            <a:ext cx="6292800" cy="4223428"/>
          </a:xfrm>
          <a:custGeom>
            <a:avLst/>
            <a:gdLst>
              <a:gd name="connsiteX0" fmla="*/ 198001 w 4644001"/>
              <a:gd name="connsiteY0" fmla="*/ 0 h 3117601"/>
              <a:gd name="connsiteX1" fmla="*/ 4644001 w 4644001"/>
              <a:gd name="connsiteY1" fmla="*/ 0 h 3117601"/>
              <a:gd name="connsiteX2" fmla="*/ 4644001 w 4644001"/>
              <a:gd name="connsiteY2" fmla="*/ 1872000 h 3117601"/>
              <a:gd name="connsiteX3" fmla="*/ 4644001 w 4644001"/>
              <a:gd name="connsiteY3" fmla="*/ 1946787 h 3117601"/>
              <a:gd name="connsiteX4" fmla="*/ 4644001 w 4644001"/>
              <a:gd name="connsiteY4" fmla="*/ 2026800 h 3117601"/>
              <a:gd name="connsiteX5" fmla="*/ 4644001 w 4644001"/>
              <a:gd name="connsiteY5" fmla="*/ 2028485 h 3117601"/>
              <a:gd name="connsiteX6" fmla="*/ 4644001 w 4644001"/>
              <a:gd name="connsiteY6" fmla="*/ 2155516 h 3117601"/>
              <a:gd name="connsiteX7" fmla="*/ 4644001 w 4644001"/>
              <a:gd name="connsiteY7" fmla="*/ 2252614 h 3117601"/>
              <a:gd name="connsiteX8" fmla="*/ 4644001 w 4644001"/>
              <a:gd name="connsiteY8" fmla="*/ 2303669 h 3117601"/>
              <a:gd name="connsiteX9" fmla="*/ 4644001 w 4644001"/>
              <a:gd name="connsiteY9" fmla="*/ 2369595 h 3117601"/>
              <a:gd name="connsiteX10" fmla="*/ 4644001 w 4644001"/>
              <a:gd name="connsiteY10" fmla="*/ 2392072 h 3117601"/>
              <a:gd name="connsiteX11" fmla="*/ 4644001 w 4644001"/>
              <a:gd name="connsiteY11" fmla="*/ 2515497 h 3117601"/>
              <a:gd name="connsiteX12" fmla="*/ 4644001 w 4644001"/>
              <a:gd name="connsiteY12" fmla="*/ 2774805 h 3117601"/>
              <a:gd name="connsiteX13" fmla="*/ 4301206 w 4644001"/>
              <a:gd name="connsiteY13" fmla="*/ 3117600 h 3117601"/>
              <a:gd name="connsiteX14" fmla="*/ 3490678 w 4644001"/>
              <a:gd name="connsiteY14" fmla="*/ 3117600 h 3117601"/>
              <a:gd name="connsiteX15" fmla="*/ 3418672 w 4644001"/>
              <a:gd name="connsiteY15" fmla="*/ 3117600 h 3117601"/>
              <a:gd name="connsiteX16" fmla="*/ 3418672 w 4644001"/>
              <a:gd name="connsiteY16" fmla="*/ 3117601 h 3117601"/>
              <a:gd name="connsiteX17" fmla="*/ 0 w 4644001"/>
              <a:gd name="connsiteY17" fmla="*/ 3117601 h 3117601"/>
              <a:gd name="connsiteX18" fmla="*/ 0 w 4644001"/>
              <a:gd name="connsiteY18" fmla="*/ 1 h 3117601"/>
              <a:gd name="connsiteX19" fmla="*/ 198001 w 4644001"/>
              <a:gd name="connsiteY19" fmla="*/ 1 h 3117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001" h="3117601">
                <a:moveTo>
                  <a:pt x="198001" y="0"/>
                </a:moveTo>
                <a:lnTo>
                  <a:pt x="4644001" y="0"/>
                </a:lnTo>
                <a:lnTo>
                  <a:pt x="4644001" y="1872000"/>
                </a:lnTo>
                <a:lnTo>
                  <a:pt x="4644001" y="1946787"/>
                </a:lnTo>
                <a:lnTo>
                  <a:pt x="4644001" y="2026800"/>
                </a:lnTo>
                <a:lnTo>
                  <a:pt x="4644001" y="2028485"/>
                </a:lnTo>
                <a:lnTo>
                  <a:pt x="4644001" y="2155516"/>
                </a:lnTo>
                <a:lnTo>
                  <a:pt x="4644001" y="2252614"/>
                </a:lnTo>
                <a:lnTo>
                  <a:pt x="4644001" y="2303669"/>
                </a:lnTo>
                <a:lnTo>
                  <a:pt x="4644001" y="2369595"/>
                </a:lnTo>
                <a:lnTo>
                  <a:pt x="4644001" y="2392072"/>
                </a:lnTo>
                <a:lnTo>
                  <a:pt x="4644001" y="2515497"/>
                </a:lnTo>
                <a:lnTo>
                  <a:pt x="4644001" y="2774805"/>
                </a:lnTo>
                <a:cubicBezTo>
                  <a:pt x="4644001" y="2964125"/>
                  <a:pt x="4490526" y="3117600"/>
                  <a:pt x="4301206" y="3117600"/>
                </a:cubicBezTo>
                <a:lnTo>
                  <a:pt x="3490678" y="3117600"/>
                </a:lnTo>
                <a:lnTo>
                  <a:pt x="3418672" y="3117600"/>
                </a:lnTo>
                <a:lnTo>
                  <a:pt x="3418672" y="3117601"/>
                </a:lnTo>
                <a:lnTo>
                  <a:pt x="0" y="3117601"/>
                </a:lnTo>
                <a:lnTo>
                  <a:pt x="0" y="1"/>
                </a:lnTo>
                <a:lnTo>
                  <a:pt x="198001" y="1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872000"/>
            <a:ext cx="6292883" cy="4221296"/>
          </a:xfrm>
          <a:prstGeom prst="rect">
            <a:avLst/>
          </a:prstGeom>
        </p:spPr>
        <p:txBody>
          <a:bodyPr lIns="180000" tIns="180000" rIns="180000" bIns="180000"/>
          <a:lstStyle>
            <a:lvl1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99FF8B-5226-7B9A-84F0-0A0D1484D2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8" y="6237311"/>
            <a:ext cx="6303601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659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-Analy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720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0393" y="1872000"/>
            <a:ext cx="4450599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3" y="40536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0393" y="4053600"/>
            <a:ext cx="4450600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0DA30C4-C2D3-EC2C-01FC-573B8D8C2E64}"/>
              </a:ext>
            </a:extLst>
          </p:cNvPr>
          <p:cNvGrpSpPr/>
          <p:nvPr userDrawn="1"/>
        </p:nvGrpSpPr>
        <p:grpSpPr>
          <a:xfrm>
            <a:off x="4946519" y="2826819"/>
            <a:ext cx="2298963" cy="2298763"/>
            <a:chOff x="4655837" y="2416598"/>
            <a:chExt cx="2880323" cy="2880071"/>
          </a:xfrm>
        </p:grpSpPr>
        <p:sp>
          <p:nvSpPr>
            <p:cNvPr id="2" name="Freihandform: Form 32">
              <a:extLst>
                <a:ext uri="{FF2B5EF4-FFF2-40B4-BE49-F238E27FC236}">
                  <a16:creationId xmlns:a16="http://schemas.microsoft.com/office/drawing/2014/main" id="{B1B1E1CF-28EE-64E1-2E71-1A793AEEADB2}"/>
                </a:ext>
              </a:extLst>
            </p:cNvPr>
            <p:cNvSpPr/>
            <p:nvPr userDrawn="1"/>
          </p:nvSpPr>
          <p:spPr bwMode="gray">
            <a:xfrm rot="2700000" flipH="1" flipV="1">
              <a:off x="5052551" y="2421837"/>
              <a:ext cx="839499" cy="1632928"/>
            </a:xfrm>
            <a:custGeom>
              <a:avLst/>
              <a:gdLst>
                <a:gd name="connsiteX0" fmla="*/ 312128 w 731813"/>
                <a:gd name="connsiteY0" fmla="*/ 1421559 h 1423466"/>
                <a:gd name="connsiteX1" fmla="*/ 309909 w 731813"/>
                <a:gd name="connsiteY1" fmla="*/ 1423466 h 1423466"/>
                <a:gd name="connsiteX2" fmla="*/ 0 w 731813"/>
                <a:gd name="connsiteY2" fmla="*/ 1113557 h 1423466"/>
                <a:gd name="connsiteX3" fmla="*/ 2271 w 731813"/>
                <a:gd name="connsiteY3" fmla="*/ 1111702 h 1423466"/>
                <a:gd name="connsiteX4" fmla="*/ 2271 w 731813"/>
                <a:gd name="connsiteY4" fmla="*/ 309857 h 1423466"/>
                <a:gd name="connsiteX5" fmla="*/ 2271 w 731813"/>
                <a:gd name="connsiteY5" fmla="*/ 309857 h 1423466"/>
                <a:gd name="connsiteX6" fmla="*/ 312128 w 731813"/>
                <a:gd name="connsiteY6" fmla="*/ 0 h 1423466"/>
                <a:gd name="connsiteX7" fmla="*/ 312128 w 731813"/>
                <a:gd name="connsiteY7" fmla="*/ 0 h 1423466"/>
                <a:gd name="connsiteX8" fmla="*/ 601942 w 731813"/>
                <a:gd name="connsiteY8" fmla="*/ 614429 h 1423466"/>
                <a:gd name="connsiteX9" fmla="*/ 602639 w 731813"/>
                <a:gd name="connsiteY9" fmla="*/ 629016 h 1423466"/>
                <a:gd name="connsiteX10" fmla="*/ 731813 w 731813"/>
                <a:gd name="connsiteY10" fmla="*/ 722492 h 1423466"/>
                <a:gd name="connsiteX11" fmla="*/ 600437 w 731813"/>
                <a:gd name="connsiteY11" fmla="*/ 817561 h 1423466"/>
                <a:gd name="connsiteX12" fmla="*/ 588142 w 731813"/>
                <a:gd name="connsiteY12" fmla="*/ 902766 h 1423466"/>
                <a:gd name="connsiteX13" fmla="*/ 312128 w 731813"/>
                <a:gd name="connsiteY13" fmla="*/ 1421559 h 142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1813" h="1423466">
                  <a:moveTo>
                    <a:pt x="312128" y="1421559"/>
                  </a:moveTo>
                  <a:lnTo>
                    <a:pt x="309909" y="1423466"/>
                  </a:lnTo>
                  <a:lnTo>
                    <a:pt x="0" y="1113557"/>
                  </a:lnTo>
                  <a:lnTo>
                    <a:pt x="2271" y="1111702"/>
                  </a:lnTo>
                  <a:cubicBezTo>
                    <a:pt x="223695" y="890279"/>
                    <a:pt x="223695" y="531281"/>
                    <a:pt x="2271" y="309857"/>
                  </a:cubicBezTo>
                  <a:lnTo>
                    <a:pt x="2271" y="309857"/>
                  </a:lnTo>
                  <a:lnTo>
                    <a:pt x="312128" y="0"/>
                  </a:lnTo>
                  <a:lnTo>
                    <a:pt x="312128" y="0"/>
                  </a:lnTo>
                  <a:cubicBezTo>
                    <a:pt x="483870" y="171742"/>
                    <a:pt x="580475" y="390168"/>
                    <a:pt x="601942" y="614429"/>
                  </a:cubicBezTo>
                  <a:lnTo>
                    <a:pt x="602639" y="629016"/>
                  </a:lnTo>
                  <a:lnTo>
                    <a:pt x="731813" y="722492"/>
                  </a:lnTo>
                  <a:lnTo>
                    <a:pt x="600437" y="817561"/>
                  </a:lnTo>
                  <a:lnTo>
                    <a:pt x="588142" y="902766"/>
                  </a:lnTo>
                  <a:cubicBezTo>
                    <a:pt x="551340" y="1092846"/>
                    <a:pt x="459335" y="1274352"/>
                    <a:pt x="312128" y="1421559"/>
                  </a:cubicBezTo>
                  <a:close/>
                </a:path>
              </a:pathLst>
            </a:custGeom>
            <a:solidFill>
              <a:srgbClr val="0091AA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Freihandform: Form 30">
              <a:extLst>
                <a:ext uri="{FF2B5EF4-FFF2-40B4-BE49-F238E27FC236}">
                  <a16:creationId xmlns:a16="http://schemas.microsoft.com/office/drawing/2014/main" id="{F986FC98-D557-C360-E83C-A946D4AD7744}"/>
                </a:ext>
              </a:extLst>
            </p:cNvPr>
            <p:cNvSpPr/>
            <p:nvPr userDrawn="1"/>
          </p:nvSpPr>
          <p:spPr bwMode="gray">
            <a:xfrm rot="2700000" flipH="1" flipV="1">
              <a:off x="4655833" y="4060452"/>
              <a:ext cx="1632928" cy="839505"/>
            </a:xfrm>
            <a:custGeom>
              <a:avLst/>
              <a:gdLst>
                <a:gd name="connsiteX0" fmla="*/ 1423466 w 1423466"/>
                <a:gd name="connsiteY0" fmla="*/ 419690 h 731818"/>
                <a:gd name="connsiteX1" fmla="*/ 1113609 w 1423466"/>
                <a:gd name="connsiteY1" fmla="*/ 729547 h 731818"/>
                <a:gd name="connsiteX2" fmla="*/ 1024664 w 1423466"/>
                <a:gd name="connsiteY2" fmla="*/ 656893 h 731818"/>
                <a:gd name="connsiteX3" fmla="*/ 311764 w 1423466"/>
                <a:gd name="connsiteY3" fmla="*/ 729547 h 731818"/>
                <a:gd name="connsiteX4" fmla="*/ 309909 w 1423466"/>
                <a:gd name="connsiteY4" fmla="*/ 731818 h 731818"/>
                <a:gd name="connsiteX5" fmla="*/ 0 w 1423466"/>
                <a:gd name="connsiteY5" fmla="*/ 421909 h 731818"/>
                <a:gd name="connsiteX6" fmla="*/ 1907 w 1423466"/>
                <a:gd name="connsiteY6" fmla="*/ 419690 h 731818"/>
                <a:gd name="connsiteX7" fmla="*/ 520701 w 1423466"/>
                <a:gd name="connsiteY7" fmla="*/ 143677 h 731818"/>
                <a:gd name="connsiteX8" fmla="*/ 605895 w 1423466"/>
                <a:gd name="connsiteY8" fmla="*/ 131383 h 731818"/>
                <a:gd name="connsiteX9" fmla="*/ 700969 w 1423466"/>
                <a:gd name="connsiteY9" fmla="*/ 0 h 731818"/>
                <a:gd name="connsiteX10" fmla="*/ 794449 w 1423466"/>
                <a:gd name="connsiteY10" fmla="*/ 129180 h 731818"/>
                <a:gd name="connsiteX11" fmla="*/ 809037 w 1423466"/>
                <a:gd name="connsiteY11" fmla="*/ 129876 h 731818"/>
                <a:gd name="connsiteX12" fmla="*/ 1356954 w 1423466"/>
                <a:gd name="connsiteY12" fmla="*/ 358809 h 73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466" h="731818">
                  <a:moveTo>
                    <a:pt x="1423466" y="419690"/>
                  </a:moveTo>
                  <a:lnTo>
                    <a:pt x="1113609" y="729547"/>
                  </a:lnTo>
                  <a:lnTo>
                    <a:pt x="1024664" y="656893"/>
                  </a:lnTo>
                  <a:cubicBezTo>
                    <a:pt x="804586" y="511584"/>
                    <a:pt x="505510" y="535802"/>
                    <a:pt x="311764" y="729547"/>
                  </a:cubicBezTo>
                  <a:lnTo>
                    <a:pt x="309909" y="731818"/>
                  </a:lnTo>
                  <a:lnTo>
                    <a:pt x="0" y="421909"/>
                  </a:lnTo>
                  <a:lnTo>
                    <a:pt x="1907" y="419690"/>
                  </a:lnTo>
                  <a:cubicBezTo>
                    <a:pt x="149114" y="272483"/>
                    <a:pt x="330620" y="180479"/>
                    <a:pt x="520701" y="143677"/>
                  </a:cubicBezTo>
                  <a:lnTo>
                    <a:pt x="605895" y="131383"/>
                  </a:lnTo>
                  <a:lnTo>
                    <a:pt x="700969" y="0"/>
                  </a:lnTo>
                  <a:lnTo>
                    <a:pt x="794449" y="129180"/>
                  </a:lnTo>
                  <a:lnTo>
                    <a:pt x="809037" y="129876"/>
                  </a:lnTo>
                  <a:cubicBezTo>
                    <a:pt x="1005266" y="148661"/>
                    <a:pt x="1197027" y="224972"/>
                    <a:pt x="1356954" y="358809"/>
                  </a:cubicBezTo>
                  <a:close/>
                </a:path>
              </a:pathLst>
            </a:custGeom>
            <a:solidFill>
              <a:srgbClr val="115A96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001478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Freihandform: Form 29">
              <a:extLst>
                <a:ext uri="{FF2B5EF4-FFF2-40B4-BE49-F238E27FC236}">
                  <a16:creationId xmlns:a16="http://schemas.microsoft.com/office/drawing/2014/main" id="{293F176B-30D4-60D7-4E84-E80679939740}"/>
                </a:ext>
              </a:extLst>
            </p:cNvPr>
            <p:cNvSpPr/>
            <p:nvPr userDrawn="1"/>
          </p:nvSpPr>
          <p:spPr bwMode="gray">
            <a:xfrm rot="2700000" flipH="1" flipV="1">
              <a:off x="6291792" y="3673713"/>
              <a:ext cx="860542" cy="1628195"/>
            </a:xfrm>
            <a:custGeom>
              <a:avLst/>
              <a:gdLst>
                <a:gd name="connsiteX0" fmla="*/ 750157 w 750157"/>
                <a:gd name="connsiteY0" fmla="*/ 1109483 h 1419340"/>
                <a:gd name="connsiteX1" fmla="*/ 440300 w 750157"/>
                <a:gd name="connsiteY1" fmla="*/ 1419340 h 1419340"/>
                <a:gd name="connsiteX2" fmla="*/ 340245 w 750157"/>
                <a:gd name="connsiteY2" fmla="*/ 1302906 h 1419340"/>
                <a:gd name="connsiteX3" fmla="*/ 164287 w 750157"/>
                <a:gd name="connsiteY3" fmla="*/ 900547 h 1419340"/>
                <a:gd name="connsiteX4" fmla="*/ 153941 w 750157"/>
                <a:gd name="connsiteY4" fmla="*/ 828851 h 1419340"/>
                <a:gd name="connsiteX5" fmla="*/ 0 w 750157"/>
                <a:gd name="connsiteY5" fmla="*/ 717453 h 1419340"/>
                <a:gd name="connsiteX6" fmla="*/ 151075 w 750157"/>
                <a:gd name="connsiteY6" fmla="*/ 608128 h 1419340"/>
                <a:gd name="connsiteX7" fmla="*/ 164287 w 750157"/>
                <a:gd name="connsiteY7" fmla="*/ 516575 h 1419340"/>
                <a:gd name="connsiteX8" fmla="*/ 340245 w 750157"/>
                <a:gd name="connsiteY8" fmla="*/ 114216 h 1419340"/>
                <a:gd name="connsiteX9" fmla="*/ 438393 w 750157"/>
                <a:gd name="connsiteY9" fmla="*/ 0 h 1419340"/>
                <a:gd name="connsiteX10" fmla="*/ 748302 w 750157"/>
                <a:gd name="connsiteY10" fmla="*/ 309909 h 1419340"/>
                <a:gd name="connsiteX11" fmla="*/ 677503 w 750157"/>
                <a:gd name="connsiteY11" fmla="*/ 396583 h 1419340"/>
                <a:gd name="connsiteX12" fmla="*/ 677503 w 750157"/>
                <a:gd name="connsiteY12" fmla="*/ 1020538 h 141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0157" h="1419340">
                  <a:moveTo>
                    <a:pt x="750157" y="1109483"/>
                  </a:moveTo>
                  <a:lnTo>
                    <a:pt x="440300" y="1419340"/>
                  </a:lnTo>
                  <a:lnTo>
                    <a:pt x="340245" y="1302906"/>
                  </a:lnTo>
                  <a:cubicBezTo>
                    <a:pt x="250541" y="1180844"/>
                    <a:pt x="191888" y="1043107"/>
                    <a:pt x="164287" y="900547"/>
                  </a:cubicBezTo>
                  <a:lnTo>
                    <a:pt x="153941" y="828851"/>
                  </a:lnTo>
                  <a:lnTo>
                    <a:pt x="0" y="717453"/>
                  </a:lnTo>
                  <a:lnTo>
                    <a:pt x="151075" y="608128"/>
                  </a:lnTo>
                  <a:lnTo>
                    <a:pt x="164287" y="516575"/>
                  </a:lnTo>
                  <a:cubicBezTo>
                    <a:pt x="191888" y="374014"/>
                    <a:pt x="250541" y="236277"/>
                    <a:pt x="340245" y="114216"/>
                  </a:cubicBezTo>
                  <a:lnTo>
                    <a:pt x="438393" y="0"/>
                  </a:lnTo>
                  <a:lnTo>
                    <a:pt x="748302" y="309909"/>
                  </a:lnTo>
                  <a:lnTo>
                    <a:pt x="677503" y="396583"/>
                  </a:lnTo>
                  <a:cubicBezTo>
                    <a:pt x="552952" y="585222"/>
                    <a:pt x="552952" y="831900"/>
                    <a:pt x="677503" y="1020538"/>
                  </a:cubicBezTo>
                  <a:close/>
                </a:path>
              </a:pathLst>
            </a:custGeom>
            <a:solidFill>
              <a:srgbClr val="C9DA2A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001478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3" name="Freihandform: Form 28">
              <a:extLst>
                <a:ext uri="{FF2B5EF4-FFF2-40B4-BE49-F238E27FC236}">
                  <a16:creationId xmlns:a16="http://schemas.microsoft.com/office/drawing/2014/main" id="{8EB64E8C-CDA8-1F09-18D0-312374607C8A}"/>
                </a:ext>
              </a:extLst>
            </p:cNvPr>
            <p:cNvSpPr/>
            <p:nvPr userDrawn="1"/>
          </p:nvSpPr>
          <p:spPr bwMode="gray">
            <a:xfrm rot="2700000" flipH="1" flipV="1">
              <a:off x="5907962" y="2800427"/>
              <a:ext cx="1628196" cy="860538"/>
            </a:xfrm>
            <a:custGeom>
              <a:avLst/>
              <a:gdLst>
                <a:gd name="connsiteX0" fmla="*/ 1419341 w 1419341"/>
                <a:gd name="connsiteY0" fmla="*/ 311765 h 750153"/>
                <a:gd name="connsiteX1" fmla="*/ 1305126 w 1419341"/>
                <a:gd name="connsiteY1" fmla="*/ 409913 h 750153"/>
                <a:gd name="connsiteX2" fmla="*/ 902767 w 1419341"/>
                <a:gd name="connsiteY2" fmla="*/ 585872 h 750153"/>
                <a:gd name="connsiteX3" fmla="*/ 811202 w 1419341"/>
                <a:gd name="connsiteY3" fmla="*/ 599085 h 750153"/>
                <a:gd name="connsiteX4" fmla="*/ 701883 w 1419341"/>
                <a:gd name="connsiteY4" fmla="*/ 750153 h 750153"/>
                <a:gd name="connsiteX5" fmla="*/ 590489 w 1419341"/>
                <a:gd name="connsiteY5" fmla="*/ 596218 h 750153"/>
                <a:gd name="connsiteX6" fmla="*/ 518795 w 1419341"/>
                <a:gd name="connsiteY6" fmla="*/ 585872 h 750153"/>
                <a:gd name="connsiteX7" fmla="*/ 1 w 1419341"/>
                <a:gd name="connsiteY7" fmla="*/ 309858 h 750153"/>
                <a:gd name="connsiteX8" fmla="*/ 0 w 1419341"/>
                <a:gd name="connsiteY8" fmla="*/ 309857 h 750153"/>
                <a:gd name="connsiteX9" fmla="*/ 309857 w 1419341"/>
                <a:gd name="connsiteY9" fmla="*/ 0 h 750153"/>
                <a:gd name="connsiteX10" fmla="*/ 309858 w 1419341"/>
                <a:gd name="connsiteY10" fmla="*/ 1 h 750153"/>
                <a:gd name="connsiteX11" fmla="*/ 1022758 w 1419341"/>
                <a:gd name="connsiteY11" fmla="*/ 72656 h 750153"/>
                <a:gd name="connsiteX12" fmla="*/ 1109432 w 1419341"/>
                <a:gd name="connsiteY12" fmla="*/ 1856 h 75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9341" h="750153">
                  <a:moveTo>
                    <a:pt x="1419341" y="311765"/>
                  </a:moveTo>
                  <a:lnTo>
                    <a:pt x="1305126" y="409913"/>
                  </a:lnTo>
                  <a:cubicBezTo>
                    <a:pt x="1183064" y="499618"/>
                    <a:pt x="1045327" y="558270"/>
                    <a:pt x="902767" y="585872"/>
                  </a:cubicBezTo>
                  <a:lnTo>
                    <a:pt x="811202" y="599085"/>
                  </a:lnTo>
                  <a:lnTo>
                    <a:pt x="701883" y="750153"/>
                  </a:lnTo>
                  <a:lnTo>
                    <a:pt x="590489" y="596218"/>
                  </a:lnTo>
                  <a:lnTo>
                    <a:pt x="518795" y="585872"/>
                  </a:lnTo>
                  <a:cubicBezTo>
                    <a:pt x="328714" y="549070"/>
                    <a:pt x="147208" y="457065"/>
                    <a:pt x="1" y="309858"/>
                  </a:cubicBezTo>
                  <a:lnTo>
                    <a:pt x="0" y="309857"/>
                  </a:lnTo>
                  <a:lnTo>
                    <a:pt x="309857" y="0"/>
                  </a:lnTo>
                  <a:lnTo>
                    <a:pt x="309858" y="1"/>
                  </a:lnTo>
                  <a:cubicBezTo>
                    <a:pt x="503604" y="193747"/>
                    <a:pt x="802680" y="217965"/>
                    <a:pt x="1022758" y="72656"/>
                  </a:cubicBezTo>
                  <a:lnTo>
                    <a:pt x="1109432" y="1856"/>
                  </a:lnTo>
                  <a:close/>
                </a:path>
              </a:pathLst>
            </a:custGeom>
            <a:solidFill>
              <a:srgbClr val="003255"/>
            </a:solidFill>
            <a:ln w="254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72000" rIns="72000" bIns="72000" rtlCol="0" anchor="ctr">
              <a:noAutofit/>
            </a:bodyPr>
            <a:lstStyle/>
            <a:p>
              <a:pPr algn="ctr"/>
              <a:endParaRPr lang="de-DE" sz="1600" b="0" i="0" dirty="0" err="1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7" name="Ellipse 33">
              <a:extLst>
                <a:ext uri="{FF2B5EF4-FFF2-40B4-BE49-F238E27FC236}">
                  <a16:creationId xmlns:a16="http://schemas.microsoft.com/office/drawing/2014/main" id="{ED1881EA-9EE7-A16B-70C9-776BDF35E58C}"/>
                </a:ext>
              </a:extLst>
            </p:cNvPr>
            <p:cNvSpPr/>
            <p:nvPr userDrawn="1"/>
          </p:nvSpPr>
          <p:spPr bwMode="gray">
            <a:xfrm>
              <a:off x="5316461" y="3077011"/>
              <a:ext cx="1567578" cy="1567577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de-DE" sz="1600" b="1" i="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SWOT</a:t>
              </a:r>
            </a:p>
          </p:txBody>
        </p:sp>
      </p:grp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05627D-0E85-CC59-A3BD-52E2A1CF99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2889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1000" y="1872000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0393" y="1872000"/>
            <a:ext cx="4450599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7" name="Textplatzhalter 34">
            <a:extLst>
              <a:ext uri="{FF2B5EF4-FFF2-40B4-BE49-F238E27FC236}">
                <a16:creationId xmlns:a16="http://schemas.microsoft.com/office/drawing/2014/main" id="{E3362838-CA77-ED06-DF23-837FEF415C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1000" y="4208161"/>
            <a:ext cx="4444807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Textplatzhalter 34">
            <a:extLst>
              <a:ext uri="{FF2B5EF4-FFF2-40B4-BE49-F238E27FC236}">
                <a16:creationId xmlns:a16="http://schemas.microsoft.com/office/drawing/2014/main" id="{6EB7AFE6-FA48-A3AE-656C-67A2383A74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0393" y="4208161"/>
            <a:ext cx="4450600" cy="2026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pic>
        <p:nvPicPr>
          <p:cNvPr id="8" name="Grafik 7" descr="Abzeichen Tick1 Silhouette">
            <a:extLst>
              <a:ext uri="{FF2B5EF4-FFF2-40B4-BE49-F238E27FC236}">
                <a16:creationId xmlns:a16="http://schemas.microsoft.com/office/drawing/2014/main" id="{62249608-EAC0-C410-A266-EEE06C009A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4500" y="4109129"/>
            <a:ext cx="727200" cy="727200"/>
          </a:xfrm>
          <a:prstGeom prst="rect">
            <a:avLst/>
          </a:prstGeom>
        </p:spPr>
      </p:pic>
      <p:pic>
        <p:nvPicPr>
          <p:cNvPr id="14" name="Grafik 13" descr="Warnung Silhouette">
            <a:extLst>
              <a:ext uri="{FF2B5EF4-FFF2-40B4-BE49-F238E27FC236}">
                <a16:creationId xmlns:a16="http://schemas.microsoft.com/office/drawing/2014/main" id="{59FCD124-CD2E-859B-6DFE-876C4A9EBB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4500" y="1772816"/>
            <a:ext cx="727200" cy="727200"/>
          </a:xfrm>
          <a:prstGeom prst="rect">
            <a:avLst/>
          </a:prstGeom>
        </p:spPr>
      </p:pic>
      <p:pic>
        <p:nvPicPr>
          <p:cNvPr id="2" name="Grafik 1" descr="Marke folgen Silhouette">
            <a:extLst>
              <a:ext uri="{FF2B5EF4-FFF2-40B4-BE49-F238E27FC236}">
                <a16:creationId xmlns:a16="http://schemas.microsoft.com/office/drawing/2014/main" id="{D50A21E1-D26F-D84A-08B9-E198DDCAE4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855" y="1772816"/>
            <a:ext cx="727200" cy="727200"/>
          </a:xfrm>
          <a:prstGeom prst="rect">
            <a:avLst/>
          </a:prstGeom>
        </p:spPr>
      </p:pic>
      <p:pic>
        <p:nvPicPr>
          <p:cNvPr id="3" name="Grafik 2" descr="Markee nicht mehr folgen Silhouette">
            <a:extLst>
              <a:ext uri="{FF2B5EF4-FFF2-40B4-BE49-F238E27FC236}">
                <a16:creationId xmlns:a16="http://schemas.microsoft.com/office/drawing/2014/main" id="{975A228B-F973-B109-798A-462F7C108D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4855" y="4109129"/>
            <a:ext cx="727200" cy="72720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CD72727-57A0-CD8A-E42F-44EA38B6EA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28686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sch – Türkis mit Kunden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4142022-56B7-DD8D-7A60-F47F3DACD0FA}"/>
              </a:ext>
            </a:extLst>
          </p:cNvPr>
          <p:cNvSpPr/>
          <p:nvPr userDrawn="1"/>
        </p:nvSpPr>
        <p:spPr>
          <a:xfrm>
            <a:off x="6194400" y="0"/>
            <a:ext cx="5997600" cy="6235200"/>
          </a:xfrm>
          <a:prstGeom prst="rect">
            <a:avLst/>
          </a:prstGeom>
          <a:solidFill>
            <a:srgbClr val="003255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9B24060-B35B-63CC-84CD-C61CA7CD2AF1}"/>
              </a:ext>
            </a:extLst>
          </p:cNvPr>
          <p:cNvSpPr/>
          <p:nvPr userDrawn="1"/>
        </p:nvSpPr>
        <p:spPr>
          <a:xfrm>
            <a:off x="8976320" y="4633200"/>
            <a:ext cx="2592880" cy="1599324"/>
          </a:xfrm>
          <a:prstGeom prst="rect">
            <a:avLst/>
          </a:prstGeom>
          <a:solidFill>
            <a:srgbClr val="FF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BCA919A-DFDA-6A71-A838-34CBFAC87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2" y="622186"/>
            <a:ext cx="2880320" cy="627271"/>
          </a:xfrm>
          <a:prstGeom prst="rect">
            <a:avLst/>
          </a:prstGeom>
        </p:spPr>
      </p:pic>
      <p:sp>
        <p:nvSpPr>
          <p:cNvPr id="15" name="Foliennummernplatzhalter 49">
            <a:extLst>
              <a:ext uri="{FF2B5EF4-FFF2-40B4-BE49-F238E27FC236}">
                <a16:creationId xmlns:a16="http://schemas.microsoft.com/office/drawing/2014/main" id="{6AE36BEE-1166-383B-BB3D-244E6BF83F78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C5F01984-D605-A58C-1361-50BCB0433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1556975"/>
            <a:ext cx="5371008" cy="187306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BBDD854-3FA9-D0F8-EC80-4645E67400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3737553"/>
            <a:ext cx="5371008" cy="2494971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7F04BF13-3EF3-360A-ADFE-F7FF84807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6469967"/>
            <a:ext cx="259228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 err="1"/>
              <a:t>GenoAkademie</a:t>
            </a:r>
            <a:r>
              <a:rPr lang="de-DE" dirty="0"/>
              <a:t> Vorlage PowerPoint 1.0</a:t>
            </a:r>
          </a:p>
        </p:txBody>
      </p:sp>
      <p:sp>
        <p:nvSpPr>
          <p:cNvPr id="4" name="Datumsplatzhalter 47">
            <a:extLst>
              <a:ext uri="{FF2B5EF4-FFF2-40B4-BE49-F238E27FC236}">
                <a16:creationId xmlns:a16="http://schemas.microsoft.com/office/drawing/2014/main" id="{D2D6238F-A2A5-97F8-DFF0-A54D72570862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Bildplatzhalter 127">
            <a:extLst>
              <a:ext uri="{FF2B5EF4-FFF2-40B4-BE49-F238E27FC236}">
                <a16:creationId xmlns:a16="http://schemas.microsoft.com/office/drawing/2014/main" id="{5DC211CD-7674-1942-6662-B20851C9E7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66832" y="4816800"/>
            <a:ext cx="2232000" cy="1418400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 anchor="t"/>
          <a:lstStyle>
            <a:lvl1pPr algn="l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Logo einfügen</a:t>
            </a:r>
          </a:p>
        </p:txBody>
      </p:sp>
      <p:sp>
        <p:nvSpPr>
          <p:cNvPr id="2" name="Freihandform 1">
            <a:extLst>
              <a:ext uri="{FF2B5EF4-FFF2-40B4-BE49-F238E27FC236}">
                <a16:creationId xmlns:a16="http://schemas.microsoft.com/office/drawing/2014/main" id="{DEC34224-4C4F-2E58-4ED1-3FFA11559F79}"/>
              </a:ext>
            </a:extLst>
          </p:cNvPr>
          <p:cNvSpPr/>
          <p:nvPr userDrawn="1"/>
        </p:nvSpPr>
        <p:spPr>
          <a:xfrm>
            <a:off x="6194402" y="4633200"/>
            <a:ext cx="2592287" cy="2224800"/>
          </a:xfrm>
          <a:custGeom>
            <a:avLst/>
            <a:gdLst>
              <a:gd name="connsiteX0" fmla="*/ 2588407 w 2592287"/>
              <a:gd name="connsiteY0" fmla="*/ 0 h 2224800"/>
              <a:gd name="connsiteX1" fmla="*/ 2588748 w 2592287"/>
              <a:gd name="connsiteY1" fmla="*/ 4477 h 2224800"/>
              <a:gd name="connsiteX2" fmla="*/ 2592287 w 2592287"/>
              <a:gd name="connsiteY2" fmla="*/ 144452 h 2224800"/>
              <a:gd name="connsiteX3" fmla="*/ 1658454 w 2592287"/>
              <a:gd name="connsiteY3" fmla="*/ 2195890 h 2224800"/>
              <a:gd name="connsiteX4" fmla="*/ 1622001 w 2592287"/>
              <a:gd name="connsiteY4" fmla="*/ 2224800 h 2224800"/>
              <a:gd name="connsiteX5" fmla="*/ 952886 w 2592287"/>
              <a:gd name="connsiteY5" fmla="*/ 2224800 h 2224800"/>
              <a:gd name="connsiteX6" fmla="*/ 1039454 w 2592287"/>
              <a:gd name="connsiteY6" fmla="*/ 2179687 h 2224800"/>
              <a:gd name="connsiteX7" fmla="*/ 2194211 w 2592287"/>
              <a:gd name="connsiteY7" fmla="*/ 479822 h 2224800"/>
              <a:gd name="connsiteX8" fmla="*/ 2206136 w 2592287"/>
              <a:gd name="connsiteY8" fmla="*/ 379670 h 2224800"/>
              <a:gd name="connsiteX9" fmla="*/ 377774 w 2592287"/>
              <a:gd name="connsiteY9" fmla="*/ 379670 h 2224800"/>
              <a:gd name="connsiteX10" fmla="*/ 377774 w 2592287"/>
              <a:gd name="connsiteY10" fmla="*/ 1603256 h 2224800"/>
              <a:gd name="connsiteX11" fmla="*/ 0 w 2592287"/>
              <a:gd name="connsiteY11" fmla="*/ 1603256 h 2224800"/>
              <a:gd name="connsiteX12" fmla="*/ 0 w 2592287"/>
              <a:gd name="connsiteY12" fmla="*/ 1897 h 222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287" h="2224800">
                <a:moveTo>
                  <a:pt x="2588407" y="0"/>
                </a:moveTo>
                <a:cubicBezTo>
                  <a:pt x="2588521" y="1492"/>
                  <a:pt x="2588634" y="2985"/>
                  <a:pt x="2588748" y="4477"/>
                </a:cubicBezTo>
                <a:cubicBezTo>
                  <a:pt x="2591097" y="50838"/>
                  <a:pt x="2592287" y="97507"/>
                  <a:pt x="2592287" y="144452"/>
                </a:cubicBezTo>
                <a:cubicBezTo>
                  <a:pt x="2592287" y="963069"/>
                  <a:pt x="2230666" y="1697226"/>
                  <a:pt x="1658454" y="2195890"/>
                </a:cubicBezTo>
                <a:lnTo>
                  <a:pt x="1622001" y="2224800"/>
                </a:lnTo>
                <a:lnTo>
                  <a:pt x="952886" y="2224800"/>
                </a:lnTo>
                <a:lnTo>
                  <a:pt x="1039454" y="2179687"/>
                </a:lnTo>
                <a:cubicBezTo>
                  <a:pt x="1651617" y="1827839"/>
                  <a:pt x="2090008" y="1207745"/>
                  <a:pt x="2194211" y="479822"/>
                </a:cubicBezTo>
                <a:lnTo>
                  <a:pt x="2206136" y="379670"/>
                </a:lnTo>
                <a:lnTo>
                  <a:pt x="377774" y="379670"/>
                </a:lnTo>
                <a:lnTo>
                  <a:pt x="377774" y="1603256"/>
                </a:lnTo>
                <a:lnTo>
                  <a:pt x="0" y="1603256"/>
                </a:lnTo>
                <a:lnTo>
                  <a:pt x="0" y="1897"/>
                </a:lnTo>
                <a:close/>
              </a:path>
            </a:pathLst>
          </a:cu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1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hwarzweiß, Smartphone enthält.&#10;&#10;Automatisch generierte Beschreibung">
            <a:extLst>
              <a:ext uri="{FF2B5EF4-FFF2-40B4-BE49-F238E27FC236}">
                <a16:creationId xmlns:a16="http://schemas.microsoft.com/office/drawing/2014/main" id="{04F9ABF6-22E4-A72D-AA86-C029B2717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6160" y="1872000"/>
            <a:ext cx="2395320" cy="448675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C82D44A9-0D4E-F3B1-4053-78EBE2DF4B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27200" y="1976400"/>
            <a:ext cx="1894862" cy="4094146"/>
          </a:xfrm>
          <a:custGeom>
            <a:avLst/>
            <a:gdLst>
              <a:gd name="connsiteX0" fmla="*/ 782108 w 1936750"/>
              <a:gd name="connsiteY0" fmla="*/ 41276 h 4184651"/>
              <a:gd name="connsiteX1" fmla="*/ 727075 w 1936750"/>
              <a:gd name="connsiteY1" fmla="*/ 96309 h 4184651"/>
              <a:gd name="connsiteX2" fmla="*/ 727075 w 1936750"/>
              <a:gd name="connsiteY2" fmla="*/ 125943 h 4184651"/>
              <a:gd name="connsiteX3" fmla="*/ 782108 w 1936750"/>
              <a:gd name="connsiteY3" fmla="*/ 180976 h 4184651"/>
              <a:gd name="connsiteX4" fmla="*/ 1243542 w 1936750"/>
              <a:gd name="connsiteY4" fmla="*/ 180976 h 4184651"/>
              <a:gd name="connsiteX5" fmla="*/ 1298575 w 1936750"/>
              <a:gd name="connsiteY5" fmla="*/ 125943 h 4184651"/>
              <a:gd name="connsiteX6" fmla="*/ 1298575 w 1936750"/>
              <a:gd name="connsiteY6" fmla="*/ 96309 h 4184651"/>
              <a:gd name="connsiteX7" fmla="*/ 1243542 w 1936750"/>
              <a:gd name="connsiteY7" fmla="*/ 41276 h 4184651"/>
              <a:gd name="connsiteX8" fmla="*/ 224372 w 1936750"/>
              <a:gd name="connsiteY8" fmla="*/ 0 h 4184651"/>
              <a:gd name="connsiteX9" fmla="*/ 1712378 w 1936750"/>
              <a:gd name="connsiteY9" fmla="*/ 0 h 4184651"/>
              <a:gd name="connsiteX10" fmla="*/ 1936750 w 1936750"/>
              <a:gd name="connsiteY10" fmla="*/ 224372 h 4184651"/>
              <a:gd name="connsiteX11" fmla="*/ 1936750 w 1936750"/>
              <a:gd name="connsiteY11" fmla="*/ 3960279 h 4184651"/>
              <a:gd name="connsiteX12" fmla="*/ 1712378 w 1936750"/>
              <a:gd name="connsiteY12" fmla="*/ 4184651 h 4184651"/>
              <a:gd name="connsiteX13" fmla="*/ 224372 w 1936750"/>
              <a:gd name="connsiteY13" fmla="*/ 4184651 h 4184651"/>
              <a:gd name="connsiteX14" fmla="*/ 0 w 1936750"/>
              <a:gd name="connsiteY14" fmla="*/ 3960279 h 4184651"/>
              <a:gd name="connsiteX15" fmla="*/ 0 w 1936750"/>
              <a:gd name="connsiteY15" fmla="*/ 224372 h 4184651"/>
              <a:gd name="connsiteX16" fmla="*/ 224372 w 1936750"/>
              <a:gd name="connsiteY16" fmla="*/ 0 h 418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6750" h="4184651">
                <a:moveTo>
                  <a:pt x="782108" y="41276"/>
                </a:moveTo>
                <a:cubicBezTo>
                  <a:pt x="751714" y="41276"/>
                  <a:pt x="727075" y="65915"/>
                  <a:pt x="727075" y="96309"/>
                </a:cubicBezTo>
                <a:lnTo>
                  <a:pt x="727075" y="125943"/>
                </a:lnTo>
                <a:cubicBezTo>
                  <a:pt x="727075" y="156337"/>
                  <a:pt x="751714" y="180976"/>
                  <a:pt x="782108" y="180976"/>
                </a:cubicBezTo>
                <a:lnTo>
                  <a:pt x="1243542" y="180976"/>
                </a:lnTo>
                <a:cubicBezTo>
                  <a:pt x="1273936" y="180976"/>
                  <a:pt x="1298575" y="156337"/>
                  <a:pt x="1298575" y="125943"/>
                </a:cubicBezTo>
                <a:lnTo>
                  <a:pt x="1298575" y="96309"/>
                </a:lnTo>
                <a:cubicBezTo>
                  <a:pt x="1298575" y="65915"/>
                  <a:pt x="1273936" y="41276"/>
                  <a:pt x="1243542" y="41276"/>
                </a:cubicBezTo>
                <a:close/>
                <a:moveTo>
                  <a:pt x="224372" y="0"/>
                </a:moveTo>
                <a:lnTo>
                  <a:pt x="1712378" y="0"/>
                </a:lnTo>
                <a:cubicBezTo>
                  <a:pt x="1836295" y="0"/>
                  <a:pt x="1936750" y="100455"/>
                  <a:pt x="1936750" y="224372"/>
                </a:cubicBezTo>
                <a:lnTo>
                  <a:pt x="1936750" y="3960279"/>
                </a:lnTo>
                <a:cubicBezTo>
                  <a:pt x="1936750" y="4084196"/>
                  <a:pt x="1836295" y="4184651"/>
                  <a:pt x="1712378" y="4184651"/>
                </a:cubicBezTo>
                <a:lnTo>
                  <a:pt x="224372" y="4184651"/>
                </a:lnTo>
                <a:cubicBezTo>
                  <a:pt x="100455" y="4184651"/>
                  <a:pt x="0" y="4084196"/>
                  <a:pt x="0" y="3960279"/>
                </a:cubicBezTo>
                <a:lnTo>
                  <a:pt x="0" y="224372"/>
                </a:lnTo>
                <a:cubicBezTo>
                  <a:pt x="0" y="100455"/>
                  <a:pt x="100455" y="0"/>
                  <a:pt x="224372" y="0"/>
                </a:cubicBezTo>
                <a:close/>
              </a:path>
            </a:pathLst>
          </a:custGeom>
          <a:solidFill>
            <a:schemeClr val="accent5">
              <a:lumMod val="95000"/>
            </a:schemeClr>
          </a:solidFill>
        </p:spPr>
        <p:txBody>
          <a:bodyPr wrap="square" lIns="180000" tIns="360000" rIns="180000" bIns="180000">
            <a:noAutofit/>
          </a:bodyPr>
          <a:lstStyle>
            <a:lvl1pPr algn="ctr"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Screenshot einfügen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2CF916-56A0-F652-8A8A-72BC986705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7999" y="6237310"/>
            <a:ext cx="6303600" cy="619201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99283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– 4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1868225"/>
            <a:ext cx="25884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Richtungspfeil 47">
            <a:extLst>
              <a:ext uri="{FF2B5EF4-FFF2-40B4-BE49-F238E27FC236}">
                <a16:creationId xmlns:a16="http://schemas.microsoft.com/office/drawing/2014/main" id="{DCC96562-F802-B821-DF63-A90BEFC4D18C}"/>
              </a:ext>
            </a:extLst>
          </p:cNvPr>
          <p:cNvSpPr/>
          <p:nvPr userDrawn="1"/>
        </p:nvSpPr>
        <p:spPr>
          <a:xfrm>
            <a:off x="623393" y="3586390"/>
            <a:ext cx="10945807" cy="619200"/>
          </a:xfrm>
          <a:prstGeom prst="homePlate">
            <a:avLst>
              <a:gd name="adj" fmla="val 33851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6B9DFFB3-C482-7119-C313-77CEB8372AC3}"/>
              </a:ext>
            </a:extLst>
          </p:cNvPr>
          <p:cNvCxnSpPr>
            <a:cxnSpLocks/>
          </p:cNvCxnSpPr>
          <p:nvPr userDrawn="1"/>
        </p:nvCxnSpPr>
        <p:spPr>
          <a:xfrm>
            <a:off x="622200" y="3429044"/>
            <a:ext cx="2687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63F69370-5A1B-2146-AB57-69A5F460AA63}"/>
              </a:ext>
            </a:extLst>
          </p:cNvPr>
          <p:cNvCxnSpPr>
            <a:cxnSpLocks/>
          </p:cNvCxnSpPr>
          <p:nvPr userDrawn="1"/>
        </p:nvCxnSpPr>
        <p:spPr>
          <a:xfrm>
            <a:off x="3309600" y="4364253"/>
            <a:ext cx="2786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B4B7DC32-C74D-1C9D-2EC6-3741D53E75E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44"/>
            <a:ext cx="278639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E725379E-596F-2F93-A847-75159D34C9E6}"/>
              </a:ext>
            </a:extLst>
          </p:cNvPr>
          <p:cNvCxnSpPr>
            <a:cxnSpLocks/>
          </p:cNvCxnSpPr>
          <p:nvPr userDrawn="1"/>
        </p:nvCxnSpPr>
        <p:spPr>
          <a:xfrm>
            <a:off x="8882399" y="4364253"/>
            <a:ext cx="26874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84D06465-8EC5-CC12-2D68-D80B4EB902E5}"/>
              </a:ext>
            </a:extLst>
          </p:cNvPr>
          <p:cNvCxnSpPr>
            <a:cxnSpLocks/>
          </p:cNvCxnSpPr>
          <p:nvPr userDrawn="1"/>
        </p:nvCxnSpPr>
        <p:spPr>
          <a:xfrm>
            <a:off x="33096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87D686CE-6CA5-51E3-589D-14F315B0C26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2A0B54DD-2FE5-E426-5A89-1575E1A4D35D}"/>
              </a:ext>
            </a:extLst>
          </p:cNvPr>
          <p:cNvCxnSpPr>
            <a:cxnSpLocks/>
          </p:cNvCxnSpPr>
          <p:nvPr userDrawn="1"/>
        </p:nvCxnSpPr>
        <p:spPr>
          <a:xfrm>
            <a:off x="8882399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platzhalter 34">
            <a:extLst>
              <a:ext uri="{FF2B5EF4-FFF2-40B4-BE49-F238E27FC236}">
                <a16:creationId xmlns:a16="http://schemas.microsoft.com/office/drawing/2014/main" id="{77AB30EB-33CF-EBCA-3507-C6E9F08457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9200" y="4520107"/>
            <a:ext cx="25884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0" name="Textplatzhalter 34">
            <a:extLst>
              <a:ext uri="{FF2B5EF4-FFF2-40B4-BE49-F238E27FC236}">
                <a16:creationId xmlns:a16="http://schemas.microsoft.com/office/drawing/2014/main" id="{510D308B-6D61-B584-D701-B63153CF3E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3808" y="1869278"/>
            <a:ext cx="25884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1" name="Textplatzhalter 34">
            <a:extLst>
              <a:ext uri="{FF2B5EF4-FFF2-40B4-BE49-F238E27FC236}">
                <a16:creationId xmlns:a16="http://schemas.microsoft.com/office/drawing/2014/main" id="{927826F0-3B39-85A1-DC0C-0D162BC190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0807" y="4521160"/>
            <a:ext cx="25884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63" name="Textplatzhalter 34">
            <a:extLst>
              <a:ext uri="{FF2B5EF4-FFF2-40B4-BE49-F238E27FC236}">
                <a16:creationId xmlns:a16="http://schemas.microsoft.com/office/drawing/2014/main" id="{8361501C-A3EC-49D3-7D4F-27C575CA6A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3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EAFE7B-F8BA-A2C4-9354-1256B7F819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7408" y="6238804"/>
            <a:ext cx="6304192" cy="617707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91999FF5-3E07-A292-C4CC-56925F41D4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9200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Textplatzhalter 34">
            <a:extLst>
              <a:ext uri="{FF2B5EF4-FFF2-40B4-BE49-F238E27FC236}">
                <a16:creationId xmlns:a16="http://schemas.microsoft.com/office/drawing/2014/main" id="{655A3745-288F-158F-39FB-E05EB1FEB7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93808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34">
            <a:extLst>
              <a:ext uri="{FF2B5EF4-FFF2-40B4-BE49-F238E27FC236}">
                <a16:creationId xmlns:a16="http://schemas.microsoft.com/office/drawing/2014/main" id="{1F75661B-CF30-F758-640A-54A21EF6FD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0807" y="3584898"/>
            <a:ext cx="25884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13676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strahl – 6 Jah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Textplatzhalter 34">
            <a:extLst>
              <a:ext uri="{FF2B5EF4-FFF2-40B4-BE49-F238E27FC236}">
                <a16:creationId xmlns:a16="http://schemas.microsoft.com/office/drawing/2014/main" id="{77AB30EB-33CF-EBCA-3507-C6E9F08457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4" name="Richtungspfeil 3">
            <a:extLst>
              <a:ext uri="{FF2B5EF4-FFF2-40B4-BE49-F238E27FC236}">
                <a16:creationId xmlns:a16="http://schemas.microsoft.com/office/drawing/2014/main" id="{7EC9A7A6-A051-9465-3C94-745EA00842BF}"/>
              </a:ext>
            </a:extLst>
          </p:cNvPr>
          <p:cNvSpPr/>
          <p:nvPr userDrawn="1"/>
        </p:nvSpPr>
        <p:spPr>
          <a:xfrm>
            <a:off x="623393" y="3586390"/>
            <a:ext cx="10945807" cy="619200"/>
          </a:xfrm>
          <a:prstGeom prst="homePlate">
            <a:avLst>
              <a:gd name="adj" fmla="val 33851"/>
            </a:avLst>
          </a:prstGeom>
          <a:solidFill>
            <a:srgbClr val="0091A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61F5E23C-1EED-242F-2559-B68C0D958D81}"/>
              </a:ext>
            </a:extLst>
          </p:cNvPr>
          <p:cNvCxnSpPr>
            <a:cxnSpLocks/>
          </p:cNvCxnSpPr>
          <p:nvPr userDrawn="1"/>
        </p:nvCxnSpPr>
        <p:spPr>
          <a:xfrm>
            <a:off x="622200" y="3429044"/>
            <a:ext cx="1758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10301200-1AD6-D3D2-BA5B-8DF7FFE58B56}"/>
              </a:ext>
            </a:extLst>
          </p:cNvPr>
          <p:cNvCxnSpPr>
            <a:cxnSpLocks/>
          </p:cNvCxnSpPr>
          <p:nvPr userDrawn="1"/>
        </p:nvCxnSpPr>
        <p:spPr>
          <a:xfrm>
            <a:off x="2380800" y="4364166"/>
            <a:ext cx="1857001" cy="4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AE850EA-4994-2BE9-43FE-22C8CA8F7A93}"/>
              </a:ext>
            </a:extLst>
          </p:cNvPr>
          <p:cNvCxnSpPr>
            <a:cxnSpLocks/>
          </p:cNvCxnSpPr>
          <p:nvPr userDrawn="1"/>
        </p:nvCxnSpPr>
        <p:spPr>
          <a:xfrm>
            <a:off x="23808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838693B0-8475-5137-2EC2-6F68DF885EA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DEFBA7F-2725-B1B3-2EEB-FC938E3DF0A6}"/>
              </a:ext>
            </a:extLst>
          </p:cNvPr>
          <p:cNvCxnSpPr>
            <a:cxnSpLocks/>
          </p:cNvCxnSpPr>
          <p:nvPr userDrawn="1"/>
        </p:nvCxnSpPr>
        <p:spPr>
          <a:xfrm>
            <a:off x="7954199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945F0835-3AB7-364E-4F83-DE514BCF0BEB}"/>
              </a:ext>
            </a:extLst>
          </p:cNvPr>
          <p:cNvCxnSpPr>
            <a:cxnSpLocks/>
          </p:cNvCxnSpPr>
          <p:nvPr userDrawn="1"/>
        </p:nvCxnSpPr>
        <p:spPr>
          <a:xfrm>
            <a:off x="4237801" y="3428210"/>
            <a:ext cx="1857600" cy="83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1C3A059-80F6-456A-D3A5-603CDD565E9B}"/>
              </a:ext>
            </a:extLst>
          </p:cNvPr>
          <p:cNvCxnSpPr>
            <a:cxnSpLocks/>
          </p:cNvCxnSpPr>
          <p:nvPr userDrawn="1"/>
        </p:nvCxnSpPr>
        <p:spPr>
          <a:xfrm>
            <a:off x="7953600" y="3429044"/>
            <a:ext cx="18576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E92A982-043C-0FC9-49B4-669EF11058A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4357843"/>
            <a:ext cx="1857600" cy="641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429A2D5-1652-5A86-4B0A-C3F5E2186A8F}"/>
              </a:ext>
            </a:extLst>
          </p:cNvPr>
          <p:cNvCxnSpPr>
            <a:cxnSpLocks/>
          </p:cNvCxnSpPr>
          <p:nvPr userDrawn="1"/>
        </p:nvCxnSpPr>
        <p:spPr>
          <a:xfrm>
            <a:off x="9811200" y="4364253"/>
            <a:ext cx="1759199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D27C32AE-4658-967E-1321-0689BDC8067F}"/>
              </a:ext>
            </a:extLst>
          </p:cNvPr>
          <p:cNvCxnSpPr>
            <a:cxnSpLocks/>
          </p:cNvCxnSpPr>
          <p:nvPr userDrawn="1"/>
        </p:nvCxnSpPr>
        <p:spPr>
          <a:xfrm>
            <a:off x="42387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6A546EF1-B1B3-7F3E-C3D1-BB036B95653A}"/>
              </a:ext>
            </a:extLst>
          </p:cNvPr>
          <p:cNvCxnSpPr>
            <a:cxnSpLocks/>
          </p:cNvCxnSpPr>
          <p:nvPr userDrawn="1"/>
        </p:nvCxnSpPr>
        <p:spPr>
          <a:xfrm>
            <a:off x="9811500" y="3584897"/>
            <a:ext cx="0" cy="61920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34">
            <a:extLst>
              <a:ext uri="{FF2B5EF4-FFF2-40B4-BE49-F238E27FC236}">
                <a16:creationId xmlns:a16="http://schemas.microsoft.com/office/drawing/2014/main" id="{9F93BE08-6231-FA25-5ED1-433DBF7796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8608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3" name="Textplatzhalter 34">
            <a:extLst>
              <a:ext uri="{FF2B5EF4-FFF2-40B4-BE49-F238E27FC236}">
                <a16:creationId xmlns:a16="http://schemas.microsoft.com/office/drawing/2014/main" id="{AB016115-AC85-5C7F-6742-E31E817E90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5609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BF9F4AE2-4896-7E5E-8ACC-BB9DB3327F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5001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7" name="Textplatzhalter 34">
            <a:extLst>
              <a:ext uri="{FF2B5EF4-FFF2-40B4-BE49-F238E27FC236}">
                <a16:creationId xmlns:a16="http://schemas.microsoft.com/office/drawing/2014/main" id="{AE3162A7-F561-15F3-B1DE-BA254E60DB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51408" y="1868225"/>
            <a:ext cx="1659600" cy="14004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28" name="Textplatzhalter 34">
            <a:extLst>
              <a:ext uri="{FF2B5EF4-FFF2-40B4-BE49-F238E27FC236}">
                <a16:creationId xmlns:a16="http://schemas.microsoft.com/office/drawing/2014/main" id="{74055592-65E7-C071-8D45-9F59976EC2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10201" y="4520107"/>
            <a:ext cx="1659600" cy="140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0" name="Textplatzhalter 34">
            <a:extLst>
              <a:ext uri="{FF2B5EF4-FFF2-40B4-BE49-F238E27FC236}">
                <a16:creationId xmlns:a16="http://schemas.microsoft.com/office/drawing/2014/main" id="{C988BC0D-F74A-77C8-8348-B30F2E3743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393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705AEF-4FB4-FCE6-291C-870F2ABB18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9200" y="6238597"/>
            <a:ext cx="6303601" cy="61791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sp>
        <p:nvSpPr>
          <p:cNvPr id="2" name="Textplatzhalter 34">
            <a:extLst>
              <a:ext uri="{FF2B5EF4-FFF2-40B4-BE49-F238E27FC236}">
                <a16:creationId xmlns:a16="http://schemas.microsoft.com/office/drawing/2014/main" id="{C81C5F65-0742-7428-0E28-D13FA70A5D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78608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0" name="Textplatzhalter 34">
            <a:extLst>
              <a:ext uri="{FF2B5EF4-FFF2-40B4-BE49-F238E27FC236}">
                <a16:creationId xmlns:a16="http://schemas.microsoft.com/office/drawing/2014/main" id="{57737C12-0DF5-15FE-812B-8EEEEE6C6C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35609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706BD8E-9BF7-F939-E5D8-B8823E9D631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5001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7" name="Textplatzhalter 34">
            <a:extLst>
              <a:ext uri="{FF2B5EF4-FFF2-40B4-BE49-F238E27FC236}">
                <a16:creationId xmlns:a16="http://schemas.microsoft.com/office/drawing/2014/main" id="{4083FD8A-D838-A9B3-9A28-A305C845CE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51408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8" name="Textplatzhalter 34">
            <a:extLst>
              <a:ext uri="{FF2B5EF4-FFF2-40B4-BE49-F238E27FC236}">
                <a16:creationId xmlns:a16="http://schemas.microsoft.com/office/drawing/2014/main" id="{07188595-4612-C54F-8C50-BF0F17EE14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10201" y="3586390"/>
            <a:ext cx="1659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algn="ctr">
              <a:lnSpc>
                <a:spcPct val="100000"/>
              </a:lnSpc>
              <a:defRPr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algn="ctr">
              <a:lnSpc>
                <a:spcPct val="100000"/>
              </a:lnSpc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algn="ctr">
              <a:defRPr sz="1200" b="1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</p:spTree>
    <p:extLst>
      <p:ext uri="{BB962C8B-B14F-4D97-AF65-F5344CB8AC3E}">
        <p14:creationId xmlns:p14="http://schemas.microsoft.com/office/powerpoint/2010/main" val="25393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Deutschland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4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7AA4CB-9561-A7CB-FEF7-D9203B2868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5D131FA-1F02-DCF8-DD40-7BFFC7219C6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800041" y="1704061"/>
            <a:ext cx="3225432" cy="4364252"/>
          </a:xfrm>
          <a:prstGeom prst="rect">
            <a:avLst/>
          </a:prstGeom>
        </p:spPr>
      </p:pic>
      <p:sp>
        <p:nvSpPr>
          <p:cNvPr id="3" name="Farbe_column01">
            <a:extLst>
              <a:ext uri="{FF2B5EF4-FFF2-40B4-BE49-F238E27FC236}">
                <a16:creationId xmlns:a16="http://schemas.microsoft.com/office/drawing/2014/main" id="{DC9E8EF1-45A6-3831-8244-01B6A5EB5239}"/>
              </a:ext>
            </a:extLst>
          </p:cNvPr>
          <p:cNvSpPr/>
          <p:nvPr userDrawn="1"/>
        </p:nvSpPr>
        <p:spPr bwMode="gray">
          <a:xfrm>
            <a:off x="10344472" y="5100640"/>
            <a:ext cx="144000" cy="144000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_column02">
            <a:extLst>
              <a:ext uri="{FF2B5EF4-FFF2-40B4-BE49-F238E27FC236}">
                <a16:creationId xmlns:a16="http://schemas.microsoft.com/office/drawing/2014/main" id="{95F8A01E-8F53-5E55-725B-A93EF11E4007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0560472" y="5095696"/>
            <a:ext cx="333141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Sitz</a:t>
            </a:r>
          </a:p>
        </p:txBody>
      </p:sp>
      <p:sp>
        <p:nvSpPr>
          <p:cNvPr id="6" name="Farbe_column01">
            <a:extLst>
              <a:ext uri="{FF2B5EF4-FFF2-40B4-BE49-F238E27FC236}">
                <a16:creationId xmlns:a16="http://schemas.microsoft.com/office/drawing/2014/main" id="{DFA38FDF-34B4-AA34-0204-73982EEB14A0}"/>
              </a:ext>
            </a:extLst>
          </p:cNvPr>
          <p:cNvSpPr/>
          <p:nvPr userDrawn="1"/>
        </p:nvSpPr>
        <p:spPr bwMode="gray">
          <a:xfrm>
            <a:off x="10344472" y="5353903"/>
            <a:ext cx="144000" cy="144000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_column02">
            <a:extLst>
              <a:ext uri="{FF2B5EF4-FFF2-40B4-BE49-F238E27FC236}">
                <a16:creationId xmlns:a16="http://schemas.microsoft.com/office/drawing/2014/main" id="{26F55D3E-9A3C-D59D-C747-1C5E6B6E2242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0560472" y="5348959"/>
            <a:ext cx="995182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Verwaltungssitz</a:t>
            </a:r>
          </a:p>
        </p:txBody>
      </p:sp>
      <p:sp>
        <p:nvSpPr>
          <p:cNvPr id="8" name="Farbe_column01">
            <a:extLst>
              <a:ext uri="{FF2B5EF4-FFF2-40B4-BE49-F238E27FC236}">
                <a16:creationId xmlns:a16="http://schemas.microsoft.com/office/drawing/2014/main" id="{DC7AB001-29CD-3CF6-3796-C3BD64F2C6B0}"/>
              </a:ext>
            </a:extLst>
          </p:cNvPr>
          <p:cNvSpPr/>
          <p:nvPr userDrawn="1"/>
        </p:nvSpPr>
        <p:spPr bwMode="gray">
          <a:xfrm>
            <a:off x="10344472" y="5607166"/>
            <a:ext cx="144000" cy="144000"/>
          </a:xfrm>
          <a:prstGeom prst="ellips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_column02">
            <a:extLst>
              <a:ext uri="{FF2B5EF4-FFF2-40B4-BE49-F238E27FC236}">
                <a16:creationId xmlns:a16="http://schemas.microsoft.com/office/drawing/2014/main" id="{DE083B9A-9D1E-7637-DEBA-07ACC365C4BD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560472" y="5602222"/>
            <a:ext cx="1033654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Geschäftsstellen</a:t>
            </a:r>
          </a:p>
        </p:txBody>
      </p:sp>
      <p:sp>
        <p:nvSpPr>
          <p:cNvPr id="10" name="Farbe_column01">
            <a:extLst>
              <a:ext uri="{FF2B5EF4-FFF2-40B4-BE49-F238E27FC236}">
                <a16:creationId xmlns:a16="http://schemas.microsoft.com/office/drawing/2014/main" id="{E3047A46-9C64-1646-39E5-79622B386018}"/>
              </a:ext>
            </a:extLst>
          </p:cNvPr>
          <p:cNvSpPr/>
          <p:nvPr userDrawn="1"/>
        </p:nvSpPr>
        <p:spPr bwMode="gray">
          <a:xfrm>
            <a:off x="10344472" y="5860428"/>
            <a:ext cx="144000" cy="144000"/>
          </a:xfrm>
          <a:prstGeom prst="triangl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_column02">
            <a:extLst>
              <a:ext uri="{FF2B5EF4-FFF2-40B4-BE49-F238E27FC236}">
                <a16:creationId xmlns:a16="http://schemas.microsoft.com/office/drawing/2014/main" id="{3ACA5810-3A17-6AF7-8B18-8F4F44A5F284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560472" y="5855484"/>
            <a:ext cx="967930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Seminarstätten</a:t>
            </a:r>
          </a:p>
        </p:txBody>
      </p:sp>
      <p:sp>
        <p:nvSpPr>
          <p:cNvPr id="12" name="city_hanover">
            <a:extLst>
              <a:ext uri="{FF2B5EF4-FFF2-40B4-BE49-F238E27FC236}">
                <a16:creationId xmlns:a16="http://schemas.microsoft.com/office/drawing/2014/main" id="{1F9820C4-29D9-D655-8D39-7373BEEFAA79}"/>
              </a:ext>
            </a:extLst>
          </p:cNvPr>
          <p:cNvSpPr/>
          <p:nvPr userDrawn="1"/>
        </p:nvSpPr>
        <p:spPr>
          <a:xfrm>
            <a:off x="8151734" y="3189185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ity_dusseldorf">
            <a:extLst>
              <a:ext uri="{FF2B5EF4-FFF2-40B4-BE49-F238E27FC236}">
                <a16:creationId xmlns:a16="http://schemas.microsoft.com/office/drawing/2014/main" id="{204376AD-FF9F-DFF5-EA0F-D22B91D6FC86}"/>
              </a:ext>
            </a:extLst>
          </p:cNvPr>
          <p:cNvSpPr/>
          <p:nvPr userDrawn="1"/>
        </p:nvSpPr>
        <p:spPr>
          <a:xfrm>
            <a:off x="7095151" y="3779397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ity_frankfurt">
            <a:extLst>
              <a:ext uri="{FF2B5EF4-FFF2-40B4-BE49-F238E27FC236}">
                <a16:creationId xmlns:a16="http://schemas.microsoft.com/office/drawing/2014/main" id="{B558C676-18C5-361A-A5C2-4E0788C0ABBB}"/>
              </a:ext>
            </a:extLst>
          </p:cNvPr>
          <p:cNvSpPr/>
          <p:nvPr userDrawn="1"/>
        </p:nvSpPr>
        <p:spPr>
          <a:xfrm>
            <a:off x="7756350" y="4433002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ity_munster">
            <a:extLst>
              <a:ext uri="{FF2B5EF4-FFF2-40B4-BE49-F238E27FC236}">
                <a16:creationId xmlns:a16="http://schemas.microsoft.com/office/drawing/2014/main" id="{34ABBE9E-60FD-DD2A-B511-BD18AF6809D3}"/>
              </a:ext>
            </a:extLst>
          </p:cNvPr>
          <p:cNvSpPr/>
          <p:nvPr userDrawn="1"/>
        </p:nvSpPr>
        <p:spPr>
          <a:xfrm>
            <a:off x="7424455" y="3394276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ity_rendsburg">
            <a:extLst>
              <a:ext uri="{FF2B5EF4-FFF2-40B4-BE49-F238E27FC236}">
                <a16:creationId xmlns:a16="http://schemas.microsoft.com/office/drawing/2014/main" id="{FBED2B03-1FB3-E9C7-242B-995F42A2082B}"/>
              </a:ext>
            </a:extLst>
          </p:cNvPr>
          <p:cNvSpPr/>
          <p:nvPr userDrawn="1"/>
        </p:nvSpPr>
        <p:spPr>
          <a:xfrm>
            <a:off x="8149473" y="212211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ity_schwerin">
            <a:extLst>
              <a:ext uri="{FF2B5EF4-FFF2-40B4-BE49-F238E27FC236}">
                <a16:creationId xmlns:a16="http://schemas.microsoft.com/office/drawing/2014/main" id="{7E21B484-ECD2-C5E2-8464-C14524BA912B}"/>
              </a:ext>
            </a:extLst>
          </p:cNvPr>
          <p:cNvSpPr/>
          <p:nvPr userDrawn="1"/>
        </p:nvSpPr>
        <p:spPr>
          <a:xfrm>
            <a:off x="8705471" y="247604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ity_berlin">
            <a:extLst>
              <a:ext uri="{FF2B5EF4-FFF2-40B4-BE49-F238E27FC236}">
                <a16:creationId xmlns:a16="http://schemas.microsoft.com/office/drawing/2014/main" id="{C98B31C0-E798-6676-42F7-91D9C1DEAC94}"/>
              </a:ext>
            </a:extLst>
          </p:cNvPr>
          <p:cNvSpPr/>
          <p:nvPr userDrawn="1"/>
        </p:nvSpPr>
        <p:spPr>
          <a:xfrm>
            <a:off x="9369705" y="306943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ity_leipzig">
            <a:extLst>
              <a:ext uri="{FF2B5EF4-FFF2-40B4-BE49-F238E27FC236}">
                <a16:creationId xmlns:a16="http://schemas.microsoft.com/office/drawing/2014/main" id="{A3B6238A-44AE-3487-860A-B3178034A586}"/>
              </a:ext>
            </a:extLst>
          </p:cNvPr>
          <p:cNvSpPr/>
          <p:nvPr userDrawn="1"/>
        </p:nvSpPr>
        <p:spPr>
          <a:xfrm>
            <a:off x="9041693" y="376951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ity_rosrath">
            <a:extLst>
              <a:ext uri="{FF2B5EF4-FFF2-40B4-BE49-F238E27FC236}">
                <a16:creationId xmlns:a16="http://schemas.microsoft.com/office/drawing/2014/main" id="{3828A284-CE72-68EE-44F7-4DAF2EB6D9F7}"/>
              </a:ext>
            </a:extLst>
          </p:cNvPr>
          <p:cNvSpPr/>
          <p:nvPr userDrawn="1"/>
        </p:nvSpPr>
        <p:spPr>
          <a:xfrm>
            <a:off x="7243884" y="3982206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ity_baunatal">
            <a:extLst>
              <a:ext uri="{FF2B5EF4-FFF2-40B4-BE49-F238E27FC236}">
                <a16:creationId xmlns:a16="http://schemas.microsoft.com/office/drawing/2014/main" id="{B2E02105-3134-BDC6-8FF6-AF9567560A67}"/>
              </a:ext>
            </a:extLst>
          </p:cNvPr>
          <p:cNvSpPr/>
          <p:nvPr userDrawn="1"/>
        </p:nvSpPr>
        <p:spPr>
          <a:xfrm>
            <a:off x="8010020" y="3804895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2449C6C-9B19-633B-ECE8-A081DFE7AEFB}"/>
              </a:ext>
            </a:extLst>
          </p:cNvPr>
          <p:cNvSpPr/>
          <p:nvPr userDrawn="1"/>
        </p:nvSpPr>
        <p:spPr>
          <a:xfrm>
            <a:off x="7759306" y="4271815"/>
            <a:ext cx="72000" cy="72000"/>
          </a:xfrm>
          <a:prstGeom prst="rect">
            <a:avLst/>
          </a:prstGeom>
          <a:solidFill>
            <a:srgbClr val="C9DA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">
            <a:extLst>
              <a:ext uri="{FF2B5EF4-FFF2-40B4-BE49-F238E27FC236}">
                <a16:creationId xmlns:a16="http://schemas.microsoft.com/office/drawing/2014/main" id="{2A86D181-05AD-7C9D-31A4-EDD092A78974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6954348" y="3561340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Düsseldorf</a:t>
            </a:r>
          </a:p>
        </p:txBody>
      </p:sp>
      <p:sp>
        <p:nvSpPr>
          <p:cNvPr id="27" name="Textbox">
            <a:extLst>
              <a:ext uri="{FF2B5EF4-FFF2-40B4-BE49-F238E27FC236}">
                <a16:creationId xmlns:a16="http://schemas.microsoft.com/office/drawing/2014/main" id="{2D069397-AD95-6EDA-A79B-209937451672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7888431" y="4234469"/>
            <a:ext cx="1229462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Frankfurt/Main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Neu-Isenburg</a:t>
            </a:r>
          </a:p>
        </p:txBody>
      </p:sp>
      <p:sp>
        <p:nvSpPr>
          <p:cNvPr id="28" name="Textbox">
            <a:extLst>
              <a:ext uri="{FF2B5EF4-FFF2-40B4-BE49-F238E27FC236}">
                <a16:creationId xmlns:a16="http://schemas.microsoft.com/office/drawing/2014/main" id="{9EDB5689-EE04-F4FC-48F8-82B9939B9FDE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8889919" y="3894002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Leipzig</a:t>
            </a:r>
          </a:p>
        </p:txBody>
      </p:sp>
      <p:sp>
        <p:nvSpPr>
          <p:cNvPr id="29" name="Textbox">
            <a:extLst>
              <a:ext uri="{FF2B5EF4-FFF2-40B4-BE49-F238E27FC236}">
                <a16:creationId xmlns:a16="http://schemas.microsoft.com/office/drawing/2014/main" id="{678EA168-6B38-EE4E-5119-D2D34BE6E633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9249919" y="3190219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Berlin</a:t>
            </a:r>
          </a:p>
        </p:txBody>
      </p:sp>
      <p:sp>
        <p:nvSpPr>
          <p:cNvPr id="30" name="Textbox">
            <a:extLst>
              <a:ext uri="{FF2B5EF4-FFF2-40B4-BE49-F238E27FC236}">
                <a16:creationId xmlns:a16="http://schemas.microsoft.com/office/drawing/2014/main" id="{9248F023-24E2-9B61-95F4-7F860D75D779}"/>
              </a:ext>
            </a:extLst>
          </p:cNvPr>
          <p:cNvSpPr txBox="1">
            <a:spLocks/>
          </p:cNvSpPr>
          <p:nvPr userDrawn="1">
            <p:custDataLst>
              <p:tags r:id="rId10"/>
            </p:custDataLst>
          </p:nvPr>
        </p:nvSpPr>
        <p:spPr>
          <a:xfrm>
            <a:off x="8472264" y="2581910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Schwerin</a:t>
            </a:r>
          </a:p>
        </p:txBody>
      </p:sp>
      <p:sp>
        <p:nvSpPr>
          <p:cNvPr id="31" name="Textbox">
            <a:extLst>
              <a:ext uri="{FF2B5EF4-FFF2-40B4-BE49-F238E27FC236}">
                <a16:creationId xmlns:a16="http://schemas.microsoft.com/office/drawing/2014/main" id="{DE209A8F-1D01-AC90-B028-B9B31C4A13B1}"/>
              </a:ext>
            </a:extLst>
          </p:cNvPr>
          <p:cNvSpPr txBox="1">
            <a:spLocks/>
          </p:cNvSpPr>
          <p:nvPr userDrawn="1">
            <p:custDataLst>
              <p:tags r:id="rId11"/>
            </p:custDataLst>
          </p:nvPr>
        </p:nvSpPr>
        <p:spPr>
          <a:xfrm>
            <a:off x="7930595" y="2227205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Rendsburg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28B4AB2C-CA44-2928-D021-9144AA4899D4}"/>
              </a:ext>
            </a:extLst>
          </p:cNvPr>
          <p:cNvSpPr txBox="1">
            <a:spLocks/>
          </p:cNvSpPr>
          <p:nvPr userDrawn="1">
            <p:custDataLst>
              <p:tags r:id="rId12"/>
            </p:custDataLst>
          </p:nvPr>
        </p:nvSpPr>
        <p:spPr>
          <a:xfrm>
            <a:off x="7908602" y="2968257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Hannover</a:t>
            </a:r>
          </a:p>
        </p:txBody>
      </p:sp>
      <p:sp>
        <p:nvSpPr>
          <p:cNvPr id="33" name="Textbox">
            <a:extLst>
              <a:ext uri="{FF2B5EF4-FFF2-40B4-BE49-F238E27FC236}">
                <a16:creationId xmlns:a16="http://schemas.microsoft.com/office/drawing/2014/main" id="{0148F904-36CA-B008-88BF-93E490770BA1}"/>
              </a:ext>
            </a:extLst>
          </p:cNvPr>
          <p:cNvSpPr txBox="1">
            <a:spLocks/>
          </p:cNvSpPr>
          <p:nvPr userDrawn="1">
            <p:custDataLst>
              <p:tags r:id="rId13"/>
            </p:custDataLst>
          </p:nvPr>
        </p:nvSpPr>
        <p:spPr>
          <a:xfrm>
            <a:off x="7239223" y="3196799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Münster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784B1BE8-E8B9-7F45-95AE-70DA26ABAB0A}"/>
              </a:ext>
            </a:extLst>
          </p:cNvPr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6869990" y="4124653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Rösrath-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Forsbach</a:t>
            </a:r>
          </a:p>
        </p:txBody>
      </p:sp>
      <p:sp>
        <p:nvSpPr>
          <p:cNvPr id="35" name="Textbox">
            <a:extLst>
              <a:ext uri="{FF2B5EF4-FFF2-40B4-BE49-F238E27FC236}">
                <a16:creationId xmlns:a16="http://schemas.microsoft.com/office/drawing/2014/main" id="{B84BA55D-C088-45CD-FC98-3C6C78C86482}"/>
              </a:ext>
            </a:extLst>
          </p:cNvPr>
          <p:cNvSpPr txBox="1">
            <a:spLocks/>
          </p:cNvSpPr>
          <p:nvPr userDrawn="1">
            <p:custDataLst>
              <p:tags r:id="rId15"/>
            </p:custDataLst>
          </p:nvPr>
        </p:nvSpPr>
        <p:spPr>
          <a:xfrm>
            <a:off x="7828655" y="3634396"/>
            <a:ext cx="720000" cy="1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Baunatal</a:t>
            </a:r>
          </a:p>
        </p:txBody>
      </p:sp>
      <p:sp>
        <p:nvSpPr>
          <p:cNvPr id="36" name="city_baunatal">
            <a:extLst>
              <a:ext uri="{FF2B5EF4-FFF2-40B4-BE49-F238E27FC236}">
                <a16:creationId xmlns:a16="http://schemas.microsoft.com/office/drawing/2014/main" id="{0F27B895-BAD5-09E8-80F3-A85CB0EAAE70}"/>
              </a:ext>
            </a:extLst>
          </p:cNvPr>
          <p:cNvSpPr/>
          <p:nvPr userDrawn="1"/>
        </p:nvSpPr>
        <p:spPr>
          <a:xfrm>
            <a:off x="7915494" y="3804895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eingefärbter Deutschlandkar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109476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1089852"/>
            <a:ext cx="10947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1872000"/>
            <a:ext cx="5374800" cy="436425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D7078A6-7DBD-8258-1773-AB08F53485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7999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C7A9335-6A06-793C-ADFF-8B3C957737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00041" y="1704061"/>
            <a:ext cx="3225433" cy="4364252"/>
          </a:xfrm>
          <a:prstGeom prst="rect">
            <a:avLst/>
          </a:prstGeom>
        </p:spPr>
      </p:pic>
      <p:sp>
        <p:nvSpPr>
          <p:cNvPr id="3" name="Farbe_column01">
            <a:extLst>
              <a:ext uri="{FF2B5EF4-FFF2-40B4-BE49-F238E27FC236}">
                <a16:creationId xmlns:a16="http://schemas.microsoft.com/office/drawing/2014/main" id="{4AFEA584-C599-06A4-3E41-9A43F2D4AED0}"/>
              </a:ext>
            </a:extLst>
          </p:cNvPr>
          <p:cNvSpPr/>
          <p:nvPr userDrawn="1"/>
        </p:nvSpPr>
        <p:spPr bwMode="gray">
          <a:xfrm>
            <a:off x="10344472" y="5100640"/>
            <a:ext cx="144000" cy="144000"/>
          </a:xfrm>
          <a:prstGeom prst="rect">
            <a:avLst/>
          </a:prstGeom>
          <a:solidFill>
            <a:srgbClr val="C9DA2A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_column02">
            <a:extLst>
              <a:ext uri="{FF2B5EF4-FFF2-40B4-BE49-F238E27FC236}">
                <a16:creationId xmlns:a16="http://schemas.microsoft.com/office/drawing/2014/main" id="{77C0A737-3ACE-8041-9FB1-71FEC97BC5F5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0560472" y="5095696"/>
            <a:ext cx="333141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Sitz</a:t>
            </a:r>
          </a:p>
        </p:txBody>
      </p:sp>
      <p:sp>
        <p:nvSpPr>
          <p:cNvPr id="6" name="Farbe_column01">
            <a:extLst>
              <a:ext uri="{FF2B5EF4-FFF2-40B4-BE49-F238E27FC236}">
                <a16:creationId xmlns:a16="http://schemas.microsoft.com/office/drawing/2014/main" id="{42EDD15F-29F7-6A6C-83AD-69DCF10ECB30}"/>
              </a:ext>
            </a:extLst>
          </p:cNvPr>
          <p:cNvSpPr/>
          <p:nvPr userDrawn="1"/>
        </p:nvSpPr>
        <p:spPr bwMode="gray">
          <a:xfrm>
            <a:off x="10344472" y="5353903"/>
            <a:ext cx="144000" cy="144000"/>
          </a:xfrm>
          <a:prstGeom prst="rect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_column02">
            <a:extLst>
              <a:ext uri="{FF2B5EF4-FFF2-40B4-BE49-F238E27FC236}">
                <a16:creationId xmlns:a16="http://schemas.microsoft.com/office/drawing/2014/main" id="{68B0A9CE-6643-7E50-3C36-806FBA407E1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10560472" y="5348959"/>
            <a:ext cx="995182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Verwaltungssitz</a:t>
            </a:r>
          </a:p>
        </p:txBody>
      </p:sp>
      <p:sp>
        <p:nvSpPr>
          <p:cNvPr id="8" name="Farbe_column01">
            <a:extLst>
              <a:ext uri="{FF2B5EF4-FFF2-40B4-BE49-F238E27FC236}">
                <a16:creationId xmlns:a16="http://schemas.microsoft.com/office/drawing/2014/main" id="{F7C01711-B755-CE0D-9719-459057DBCDAB}"/>
              </a:ext>
            </a:extLst>
          </p:cNvPr>
          <p:cNvSpPr/>
          <p:nvPr userDrawn="1"/>
        </p:nvSpPr>
        <p:spPr bwMode="gray">
          <a:xfrm>
            <a:off x="10344472" y="5607166"/>
            <a:ext cx="144000" cy="144000"/>
          </a:xfrm>
          <a:prstGeom prst="ellips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_column02">
            <a:extLst>
              <a:ext uri="{FF2B5EF4-FFF2-40B4-BE49-F238E27FC236}">
                <a16:creationId xmlns:a16="http://schemas.microsoft.com/office/drawing/2014/main" id="{76B12FB7-7916-0BEE-34E1-516344CA4C9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560472" y="5602222"/>
            <a:ext cx="1033654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Geschäftsstellen</a:t>
            </a:r>
          </a:p>
        </p:txBody>
      </p:sp>
      <p:sp>
        <p:nvSpPr>
          <p:cNvPr id="10" name="Farbe_column01">
            <a:extLst>
              <a:ext uri="{FF2B5EF4-FFF2-40B4-BE49-F238E27FC236}">
                <a16:creationId xmlns:a16="http://schemas.microsoft.com/office/drawing/2014/main" id="{337D237A-A266-54E8-ACA7-EEE9216AF1A6}"/>
              </a:ext>
            </a:extLst>
          </p:cNvPr>
          <p:cNvSpPr/>
          <p:nvPr userDrawn="1"/>
        </p:nvSpPr>
        <p:spPr bwMode="gray">
          <a:xfrm>
            <a:off x="10344472" y="5860428"/>
            <a:ext cx="144000" cy="144000"/>
          </a:xfrm>
          <a:prstGeom prst="triangle">
            <a:avLst/>
          </a:prstGeom>
          <a:solidFill>
            <a:srgbClr val="003255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00" b="0" i="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_column02">
            <a:extLst>
              <a:ext uri="{FF2B5EF4-FFF2-40B4-BE49-F238E27FC236}">
                <a16:creationId xmlns:a16="http://schemas.microsoft.com/office/drawing/2014/main" id="{43521D08-1677-7AC4-7F12-EA535D54ABD7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0560472" y="5855484"/>
            <a:ext cx="967930" cy="153888"/>
          </a:xfrm>
          <a:prstGeom prst="rect">
            <a:avLst/>
          </a:prstGeom>
        </p:spPr>
        <p:txBody>
          <a:bodyPr vert="horz" wrap="none" lIns="47531" tIns="0" rIns="95063" bIns="0" rtlCol="0" anchor="ctr">
            <a:spAutoFit/>
          </a:bodyPr>
          <a:lstStyle/>
          <a:p>
            <a:pPr>
              <a:defRPr/>
            </a:pP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Seminarstätten</a:t>
            </a:r>
          </a:p>
        </p:txBody>
      </p:sp>
      <p:sp>
        <p:nvSpPr>
          <p:cNvPr id="12" name="city_hanover">
            <a:extLst>
              <a:ext uri="{FF2B5EF4-FFF2-40B4-BE49-F238E27FC236}">
                <a16:creationId xmlns:a16="http://schemas.microsoft.com/office/drawing/2014/main" id="{C613BFDA-6680-A14D-DE66-E3CE3E4BB7C6}"/>
              </a:ext>
            </a:extLst>
          </p:cNvPr>
          <p:cNvSpPr/>
          <p:nvPr userDrawn="1"/>
        </p:nvSpPr>
        <p:spPr>
          <a:xfrm>
            <a:off x="8151734" y="3189185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ity_dusseldorf">
            <a:extLst>
              <a:ext uri="{FF2B5EF4-FFF2-40B4-BE49-F238E27FC236}">
                <a16:creationId xmlns:a16="http://schemas.microsoft.com/office/drawing/2014/main" id="{DF297221-50FB-5D00-EDF9-41D22ABE87EC}"/>
              </a:ext>
            </a:extLst>
          </p:cNvPr>
          <p:cNvSpPr/>
          <p:nvPr userDrawn="1"/>
        </p:nvSpPr>
        <p:spPr>
          <a:xfrm>
            <a:off x="7095151" y="3779397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ity_frankfurt">
            <a:extLst>
              <a:ext uri="{FF2B5EF4-FFF2-40B4-BE49-F238E27FC236}">
                <a16:creationId xmlns:a16="http://schemas.microsoft.com/office/drawing/2014/main" id="{3D3DFE6F-55F4-2960-97EA-F69260C6138C}"/>
              </a:ext>
            </a:extLst>
          </p:cNvPr>
          <p:cNvSpPr/>
          <p:nvPr userDrawn="1"/>
        </p:nvSpPr>
        <p:spPr>
          <a:xfrm>
            <a:off x="7756350" y="4433002"/>
            <a:ext cx="76200" cy="76200"/>
          </a:xfrm>
          <a:prstGeom prst="rect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ity_munster">
            <a:extLst>
              <a:ext uri="{FF2B5EF4-FFF2-40B4-BE49-F238E27FC236}">
                <a16:creationId xmlns:a16="http://schemas.microsoft.com/office/drawing/2014/main" id="{78FBCB90-8A28-205D-26D9-84CDFB51CA63}"/>
              </a:ext>
            </a:extLst>
          </p:cNvPr>
          <p:cNvSpPr/>
          <p:nvPr userDrawn="1"/>
        </p:nvSpPr>
        <p:spPr>
          <a:xfrm>
            <a:off x="7424455" y="3394276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city_rendsburg">
            <a:extLst>
              <a:ext uri="{FF2B5EF4-FFF2-40B4-BE49-F238E27FC236}">
                <a16:creationId xmlns:a16="http://schemas.microsoft.com/office/drawing/2014/main" id="{DC324934-91C4-78D0-0B6E-FCD9DC85D2C3}"/>
              </a:ext>
            </a:extLst>
          </p:cNvPr>
          <p:cNvSpPr/>
          <p:nvPr userDrawn="1"/>
        </p:nvSpPr>
        <p:spPr>
          <a:xfrm>
            <a:off x="8149473" y="212211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city_schwerin">
            <a:extLst>
              <a:ext uri="{FF2B5EF4-FFF2-40B4-BE49-F238E27FC236}">
                <a16:creationId xmlns:a16="http://schemas.microsoft.com/office/drawing/2014/main" id="{168E5A63-90E4-1D05-B4BC-7486DCC86994}"/>
              </a:ext>
            </a:extLst>
          </p:cNvPr>
          <p:cNvSpPr/>
          <p:nvPr userDrawn="1"/>
        </p:nvSpPr>
        <p:spPr>
          <a:xfrm>
            <a:off x="8705471" y="2476049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city_berlin">
            <a:extLst>
              <a:ext uri="{FF2B5EF4-FFF2-40B4-BE49-F238E27FC236}">
                <a16:creationId xmlns:a16="http://schemas.microsoft.com/office/drawing/2014/main" id="{998B0941-7041-B440-E12F-48DA76E1BB88}"/>
              </a:ext>
            </a:extLst>
          </p:cNvPr>
          <p:cNvSpPr/>
          <p:nvPr userDrawn="1"/>
        </p:nvSpPr>
        <p:spPr>
          <a:xfrm>
            <a:off x="9369705" y="306943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city_leipzig">
            <a:extLst>
              <a:ext uri="{FF2B5EF4-FFF2-40B4-BE49-F238E27FC236}">
                <a16:creationId xmlns:a16="http://schemas.microsoft.com/office/drawing/2014/main" id="{0D8AA121-0CEF-C431-CA7F-95E37ED966FC}"/>
              </a:ext>
            </a:extLst>
          </p:cNvPr>
          <p:cNvSpPr/>
          <p:nvPr userDrawn="1"/>
        </p:nvSpPr>
        <p:spPr>
          <a:xfrm>
            <a:off x="9041693" y="3769512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city_rosrath">
            <a:extLst>
              <a:ext uri="{FF2B5EF4-FFF2-40B4-BE49-F238E27FC236}">
                <a16:creationId xmlns:a16="http://schemas.microsoft.com/office/drawing/2014/main" id="{14855B54-6390-EB02-6540-4F6EABBD6894}"/>
              </a:ext>
            </a:extLst>
          </p:cNvPr>
          <p:cNvSpPr/>
          <p:nvPr userDrawn="1"/>
        </p:nvSpPr>
        <p:spPr>
          <a:xfrm>
            <a:off x="7243884" y="3982206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city_baunatal">
            <a:extLst>
              <a:ext uri="{FF2B5EF4-FFF2-40B4-BE49-F238E27FC236}">
                <a16:creationId xmlns:a16="http://schemas.microsoft.com/office/drawing/2014/main" id="{3B798801-A86E-F3D0-C6C4-A0BA1DF1F331}"/>
              </a:ext>
            </a:extLst>
          </p:cNvPr>
          <p:cNvSpPr/>
          <p:nvPr userDrawn="1"/>
        </p:nvSpPr>
        <p:spPr>
          <a:xfrm>
            <a:off x="8010020" y="3804895"/>
            <a:ext cx="76200" cy="76200"/>
          </a:xfrm>
          <a:prstGeom prst="triangl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5096849-8996-6A6C-040B-FF9AF51065D3}"/>
              </a:ext>
            </a:extLst>
          </p:cNvPr>
          <p:cNvSpPr/>
          <p:nvPr userDrawn="1"/>
        </p:nvSpPr>
        <p:spPr>
          <a:xfrm>
            <a:off x="7759306" y="4271815"/>
            <a:ext cx="72000" cy="72000"/>
          </a:xfrm>
          <a:prstGeom prst="rect">
            <a:avLst/>
          </a:prstGeom>
          <a:solidFill>
            <a:srgbClr val="C9DA2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">
            <a:extLst>
              <a:ext uri="{FF2B5EF4-FFF2-40B4-BE49-F238E27FC236}">
                <a16:creationId xmlns:a16="http://schemas.microsoft.com/office/drawing/2014/main" id="{D9B26094-BBAC-D50C-6AAE-FB86664E8ACB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6954348" y="3561340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Düsseldorf</a:t>
            </a:r>
          </a:p>
        </p:txBody>
      </p:sp>
      <p:sp>
        <p:nvSpPr>
          <p:cNvPr id="27" name="Textbox">
            <a:extLst>
              <a:ext uri="{FF2B5EF4-FFF2-40B4-BE49-F238E27FC236}">
                <a16:creationId xmlns:a16="http://schemas.microsoft.com/office/drawing/2014/main" id="{58F7E671-A922-D425-F600-CACFFD4CDC60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7888431" y="4234469"/>
            <a:ext cx="1229462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Frankfurt/Main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Neu-Isenburg</a:t>
            </a:r>
          </a:p>
        </p:txBody>
      </p:sp>
      <p:sp>
        <p:nvSpPr>
          <p:cNvPr id="28" name="Textbox">
            <a:extLst>
              <a:ext uri="{FF2B5EF4-FFF2-40B4-BE49-F238E27FC236}">
                <a16:creationId xmlns:a16="http://schemas.microsoft.com/office/drawing/2014/main" id="{07D5C393-5B3D-D556-93C4-4593BC8AA8D4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8889919" y="3894002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Leipzig</a:t>
            </a:r>
          </a:p>
        </p:txBody>
      </p:sp>
      <p:sp>
        <p:nvSpPr>
          <p:cNvPr id="29" name="Textbox">
            <a:extLst>
              <a:ext uri="{FF2B5EF4-FFF2-40B4-BE49-F238E27FC236}">
                <a16:creationId xmlns:a16="http://schemas.microsoft.com/office/drawing/2014/main" id="{D4234AEE-4EB2-F539-6D04-35833E73E158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9249919" y="3190219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Berlin</a:t>
            </a:r>
          </a:p>
        </p:txBody>
      </p:sp>
      <p:sp>
        <p:nvSpPr>
          <p:cNvPr id="30" name="Textbox">
            <a:extLst>
              <a:ext uri="{FF2B5EF4-FFF2-40B4-BE49-F238E27FC236}">
                <a16:creationId xmlns:a16="http://schemas.microsoft.com/office/drawing/2014/main" id="{BDD9BF5B-3D7E-A921-6E4F-1B32DA1EE389}"/>
              </a:ext>
            </a:extLst>
          </p:cNvPr>
          <p:cNvSpPr txBox="1">
            <a:spLocks/>
          </p:cNvSpPr>
          <p:nvPr userDrawn="1">
            <p:custDataLst>
              <p:tags r:id="rId10"/>
            </p:custDataLst>
          </p:nvPr>
        </p:nvSpPr>
        <p:spPr>
          <a:xfrm>
            <a:off x="8472264" y="2581910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Schwerin</a:t>
            </a:r>
          </a:p>
        </p:txBody>
      </p:sp>
      <p:sp>
        <p:nvSpPr>
          <p:cNvPr id="31" name="Textbox">
            <a:extLst>
              <a:ext uri="{FF2B5EF4-FFF2-40B4-BE49-F238E27FC236}">
                <a16:creationId xmlns:a16="http://schemas.microsoft.com/office/drawing/2014/main" id="{2CF58671-3164-D7BC-1E09-DC16DA047EEE}"/>
              </a:ext>
            </a:extLst>
          </p:cNvPr>
          <p:cNvSpPr txBox="1">
            <a:spLocks/>
          </p:cNvSpPr>
          <p:nvPr userDrawn="1">
            <p:custDataLst>
              <p:tags r:id="rId11"/>
            </p:custDataLst>
          </p:nvPr>
        </p:nvSpPr>
        <p:spPr>
          <a:xfrm>
            <a:off x="7930595" y="2227205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Rendsburg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9E248A51-CB28-5420-A0DE-D7F75D55C950}"/>
              </a:ext>
            </a:extLst>
          </p:cNvPr>
          <p:cNvSpPr txBox="1">
            <a:spLocks/>
          </p:cNvSpPr>
          <p:nvPr userDrawn="1">
            <p:custDataLst>
              <p:tags r:id="rId12"/>
            </p:custDataLst>
          </p:nvPr>
        </p:nvSpPr>
        <p:spPr>
          <a:xfrm>
            <a:off x="7908602" y="2968257"/>
            <a:ext cx="720000" cy="174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Hannover</a:t>
            </a:r>
          </a:p>
        </p:txBody>
      </p:sp>
      <p:sp>
        <p:nvSpPr>
          <p:cNvPr id="33" name="Textbox">
            <a:extLst>
              <a:ext uri="{FF2B5EF4-FFF2-40B4-BE49-F238E27FC236}">
                <a16:creationId xmlns:a16="http://schemas.microsoft.com/office/drawing/2014/main" id="{7E8561BE-886E-9099-CBD2-46E67DD5F841}"/>
              </a:ext>
            </a:extLst>
          </p:cNvPr>
          <p:cNvSpPr txBox="1">
            <a:spLocks/>
          </p:cNvSpPr>
          <p:nvPr userDrawn="1">
            <p:custDataLst>
              <p:tags r:id="rId13"/>
            </p:custDataLst>
          </p:nvPr>
        </p:nvSpPr>
        <p:spPr>
          <a:xfrm>
            <a:off x="7239223" y="3196799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Münster</a:t>
            </a:r>
          </a:p>
        </p:txBody>
      </p:sp>
      <p:sp>
        <p:nvSpPr>
          <p:cNvPr id="34" name="Textbox">
            <a:extLst>
              <a:ext uri="{FF2B5EF4-FFF2-40B4-BE49-F238E27FC236}">
                <a16:creationId xmlns:a16="http://schemas.microsoft.com/office/drawing/2014/main" id="{E4824797-9C27-C18F-E16D-2BD9A697D90A}"/>
              </a:ext>
            </a:extLst>
          </p:cNvPr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6869990" y="4124653"/>
            <a:ext cx="720000" cy="1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Rösrath-</a:t>
            </a:r>
            <a:b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Forsbach</a:t>
            </a:r>
          </a:p>
        </p:txBody>
      </p:sp>
      <p:sp>
        <p:nvSpPr>
          <p:cNvPr id="35" name="Textbox">
            <a:extLst>
              <a:ext uri="{FF2B5EF4-FFF2-40B4-BE49-F238E27FC236}">
                <a16:creationId xmlns:a16="http://schemas.microsoft.com/office/drawing/2014/main" id="{86C0EF94-B9FD-E2DE-F671-BF6081EEB556}"/>
              </a:ext>
            </a:extLst>
          </p:cNvPr>
          <p:cNvSpPr txBox="1">
            <a:spLocks/>
          </p:cNvSpPr>
          <p:nvPr userDrawn="1">
            <p:custDataLst>
              <p:tags r:id="rId15"/>
            </p:custDataLst>
          </p:nvPr>
        </p:nvSpPr>
        <p:spPr>
          <a:xfrm>
            <a:off x="7828655" y="3634396"/>
            <a:ext cx="720000" cy="14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363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de-DE" sz="1000" b="1" i="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Baunatal</a:t>
            </a:r>
          </a:p>
        </p:txBody>
      </p:sp>
      <p:sp>
        <p:nvSpPr>
          <p:cNvPr id="36" name="city_baunatal">
            <a:extLst>
              <a:ext uri="{FF2B5EF4-FFF2-40B4-BE49-F238E27FC236}">
                <a16:creationId xmlns:a16="http://schemas.microsoft.com/office/drawing/2014/main" id="{5E7D4B51-E010-B5D5-ACC4-2BAEDF0AA0F8}"/>
              </a:ext>
            </a:extLst>
          </p:cNvPr>
          <p:cNvSpPr/>
          <p:nvPr userDrawn="1"/>
        </p:nvSpPr>
        <p:spPr>
          <a:xfrm>
            <a:off x="7915494" y="3804895"/>
            <a:ext cx="76200" cy="76200"/>
          </a:xfrm>
          <a:prstGeom prst="ellipse">
            <a:avLst/>
          </a:prstGeom>
          <a:solidFill>
            <a:srgbClr val="003255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b="0" i="0" dirty="0">
              <a:solidFill>
                <a:srgbClr val="001478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ei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E4F78B23-FC7B-4C88-EE16-6310F27837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3" y="1089852"/>
            <a:ext cx="10947600" cy="2769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18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Untertitel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3284984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91A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2" name="trainingPoint" hidden="1">
            <a:extLst>
              <a:ext uri="{FF2B5EF4-FFF2-40B4-BE49-F238E27FC236}">
                <a16:creationId xmlns:a16="http://schemas.microsoft.com/office/drawing/2014/main" id="{C34EFCEA-093B-EE31-30AC-8838C3F07D5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59225" y="2373957"/>
            <a:ext cx="96109" cy="96109"/>
          </a:xfrm>
          <a:prstGeom prst="ellipse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 algn="ctr">
                <a:solidFill>
                  <a:srgbClr val="00ADE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sz="1600" dirty="0" err="1">
              <a:solidFill>
                <a:srgbClr val="DD0032"/>
              </a:solidFill>
            </a:endParaRPr>
          </a:p>
        </p:txBody>
      </p:sp>
      <p:sp>
        <p:nvSpPr>
          <p:cNvPr id="14" name="Textplatzhalter 34">
            <a:extLst>
              <a:ext uri="{FF2B5EF4-FFF2-40B4-BE49-F238E27FC236}">
                <a16:creationId xmlns:a16="http://schemas.microsoft.com/office/drawing/2014/main" id="{4368562F-4749-FC2B-706B-C9DD2E920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3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0091A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1" name="Textplatzhalter 34">
            <a:extLst>
              <a:ext uri="{FF2B5EF4-FFF2-40B4-BE49-F238E27FC236}">
                <a16:creationId xmlns:a16="http://schemas.microsoft.com/office/drawing/2014/main" id="{7C82849E-C232-87A2-31EF-373837134A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6201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00325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2" name="Textplatzhalter 34">
            <a:extLst>
              <a:ext uri="{FF2B5EF4-FFF2-40B4-BE49-F238E27FC236}">
                <a16:creationId xmlns:a16="http://schemas.microsoft.com/office/drawing/2014/main" id="{5A7B5E4E-F083-62BD-7508-5592BC3AC0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52007" y="1816727"/>
            <a:ext cx="2587207" cy="6771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lnSpc>
                <a:spcPct val="100000"/>
              </a:lnSpc>
              <a:defRPr sz="4400" b="1" i="0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>
              <a:defRPr sz="1200" b="1">
                <a:solidFill>
                  <a:srgbClr val="115A9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lvl="0"/>
            <a:r>
              <a:rPr lang="de-DE" dirty="0"/>
              <a:t>00%</a:t>
            </a:r>
          </a:p>
        </p:txBody>
      </p:sp>
      <p:sp>
        <p:nvSpPr>
          <p:cNvPr id="33" name="Textplatzhalter 34">
            <a:extLst>
              <a:ext uri="{FF2B5EF4-FFF2-40B4-BE49-F238E27FC236}">
                <a16:creationId xmlns:a16="http://schemas.microsoft.com/office/drawing/2014/main" id="{9F5790A4-8405-FAC3-606D-ED03FBC24A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6201" y="3284260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4" name="Textplatzhalter 34">
            <a:extLst>
              <a:ext uri="{FF2B5EF4-FFF2-40B4-BE49-F238E27FC236}">
                <a16:creationId xmlns:a16="http://schemas.microsoft.com/office/drawing/2014/main" id="{3982A93C-24F7-22B5-7B7F-B2A23D2280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52007" y="3284260"/>
            <a:ext cx="3517200" cy="295199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115A9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4B2B49-F5CA-EBD3-8449-9DA2E48C13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8800"/>
            <a:ext cx="6303600" cy="620259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6304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4B4CE13-361C-622D-C45E-8598BBEFF549}"/>
              </a:ext>
            </a:extLst>
          </p:cNvPr>
          <p:cNvGrpSpPr/>
          <p:nvPr userDrawn="1"/>
        </p:nvGrpSpPr>
        <p:grpSpPr>
          <a:xfrm>
            <a:off x="6195062" y="1869511"/>
            <a:ext cx="5367600" cy="4364252"/>
            <a:chOff x="6195062" y="1869511"/>
            <a:chExt cx="5367600" cy="4364252"/>
          </a:xfrm>
        </p:grpSpPr>
        <p:sp>
          <p:nvSpPr>
            <p:cNvPr id="2" name="Rechteck: abgerundete Ecken 11">
              <a:extLst>
                <a:ext uri="{FF2B5EF4-FFF2-40B4-BE49-F238E27FC236}">
                  <a16:creationId xmlns:a16="http://schemas.microsoft.com/office/drawing/2014/main" id="{AE6CC727-E715-ACF8-BF00-A1F58E60A4DF}"/>
                </a:ext>
              </a:extLst>
            </p:cNvPr>
            <p:cNvSpPr>
              <a:spLocks/>
            </p:cNvSpPr>
            <p:nvPr userDrawn="1"/>
          </p:nvSpPr>
          <p:spPr>
            <a:xfrm>
              <a:off x="6195062" y="1869511"/>
              <a:ext cx="5367600" cy="4364252"/>
            </a:xfrm>
            <a:prstGeom prst="roundRect">
              <a:avLst>
                <a:gd name="adj" fmla="val 8024"/>
              </a:avLst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B4DD939F-5EAD-27C7-B0BA-67A2DBEB33E4}"/>
                </a:ext>
              </a:extLst>
            </p:cNvPr>
            <p:cNvSpPr/>
            <p:nvPr userDrawn="1"/>
          </p:nvSpPr>
          <p:spPr>
            <a:xfrm>
              <a:off x="6195062" y="1869511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9FFA6B9-0BD3-925E-CD73-B1229BE30FF8}"/>
                </a:ext>
              </a:extLst>
            </p:cNvPr>
            <p:cNvSpPr/>
            <p:nvPr userDrawn="1"/>
          </p:nvSpPr>
          <p:spPr>
            <a:xfrm>
              <a:off x="10832533" y="1869511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F43FBED-4767-2DBB-FE58-50B485173934}"/>
                </a:ext>
              </a:extLst>
            </p:cNvPr>
            <p:cNvSpPr/>
            <p:nvPr userDrawn="1"/>
          </p:nvSpPr>
          <p:spPr>
            <a:xfrm>
              <a:off x="6195062" y="5503444"/>
              <a:ext cx="730129" cy="730319"/>
            </a:xfrm>
            <a:prstGeom prst="rect">
              <a:avLst/>
            </a:prstGeom>
            <a:solidFill>
              <a:srgbClr val="0091A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9C056D-F293-CE6A-A1E0-2F81B3153B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71999"/>
            <a:ext cx="5998191" cy="4984511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einfügen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24" name="Titel 23">
            <a:extLst>
              <a:ext uri="{FF2B5EF4-FFF2-40B4-BE49-F238E27FC236}">
                <a16:creationId xmlns:a16="http://schemas.microsoft.com/office/drawing/2014/main" id="{C7E329C6-909F-5CD7-EEB0-3462A1AD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93" y="620688"/>
            <a:ext cx="1094580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4800" b="0" i="0">
                <a:solidFill>
                  <a:srgbClr val="00325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 einfügen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61E3A66-4044-FB69-04E0-08E84FD714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4400" y="1872000"/>
            <a:ext cx="5374800" cy="2803961"/>
          </a:xfrm>
          <a:prstGeom prst="rect">
            <a:avLst/>
          </a:prstGeom>
        </p:spPr>
        <p:txBody>
          <a:bodyPr lIns="180000" tIns="180000" rIns="180000"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215900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401638" indent="0">
              <a:lnSpc>
                <a:spcPct val="100000"/>
              </a:lnSpc>
              <a:buNone/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574675" indent="0">
              <a:lnSpc>
                <a:spcPct val="100000"/>
              </a:lnSpc>
              <a:buFont typeface="Arial" panose="020B0604020202020204" pitchFamily="34" charset="0"/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286000" indent="0">
              <a:buNone/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platzhalter 34">
            <a:extLst>
              <a:ext uri="{FF2B5EF4-FFF2-40B4-BE49-F238E27FC236}">
                <a16:creationId xmlns:a16="http://schemas.microsoft.com/office/drawing/2014/main" id="{22D04BF3-8D29-EEF9-6DC1-D9806D10B1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4400" y="4832370"/>
            <a:ext cx="5374800" cy="1401393"/>
          </a:xfrm>
          <a:prstGeom prst="rect">
            <a:avLst/>
          </a:prstGeom>
        </p:spPr>
        <p:txBody>
          <a:bodyPr lIns="180000" tIns="0" rIns="180000" bIns="180000" anchor="b" anchorCtr="0"/>
          <a:lstStyle>
            <a:lvl1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274225D-B844-0412-9F43-E2EA635F4A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8524" y="6237311"/>
            <a:ext cx="3523076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411244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-Agenda – Tü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A6EB93B-F9C7-0556-0E3D-3FFFF91DE25B}"/>
              </a:ext>
            </a:extLst>
          </p:cNvPr>
          <p:cNvGrpSpPr/>
          <p:nvPr userDrawn="1"/>
        </p:nvGrpSpPr>
        <p:grpSpPr>
          <a:xfrm>
            <a:off x="-2034" y="0"/>
            <a:ext cx="5997848" cy="6233763"/>
            <a:chOff x="0" y="0"/>
            <a:chExt cx="5997848" cy="6233763"/>
          </a:xfrm>
        </p:grpSpPr>
        <p:sp>
          <p:nvSpPr>
            <p:cNvPr id="3" name="Rechteck: abgerundete Ecken 4">
              <a:extLst>
                <a:ext uri="{FF2B5EF4-FFF2-40B4-BE49-F238E27FC236}">
                  <a16:creationId xmlns:a16="http://schemas.microsoft.com/office/drawing/2014/main" id="{7BA90407-D44E-757C-6B87-1B463F59C383}"/>
                </a:ext>
              </a:extLst>
            </p:cNvPr>
            <p:cNvSpPr/>
            <p:nvPr/>
          </p:nvSpPr>
          <p:spPr>
            <a:xfrm>
              <a:off x="0" y="0"/>
              <a:ext cx="5997848" cy="6233763"/>
            </a:xfrm>
            <a:prstGeom prst="roundRect">
              <a:avLst>
                <a:gd name="adj" fmla="val 6080"/>
              </a:avLst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6690480A-515E-BB2A-9A36-69F22950B8B3}"/>
                </a:ext>
              </a:extLst>
            </p:cNvPr>
            <p:cNvSpPr/>
            <p:nvPr userDrawn="1"/>
          </p:nvSpPr>
          <p:spPr>
            <a:xfrm>
              <a:off x="4773712" y="0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FE8DB5A-33D1-F0FA-F031-C394873BED23}"/>
                </a:ext>
              </a:extLst>
            </p:cNvPr>
            <p:cNvSpPr/>
            <p:nvPr userDrawn="1"/>
          </p:nvSpPr>
          <p:spPr>
            <a:xfrm>
              <a:off x="0" y="0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8CC7E57-FDF6-F3BD-320E-83DD78B6F875}"/>
                </a:ext>
              </a:extLst>
            </p:cNvPr>
            <p:cNvSpPr/>
            <p:nvPr userDrawn="1"/>
          </p:nvSpPr>
          <p:spPr>
            <a:xfrm>
              <a:off x="0" y="5009627"/>
              <a:ext cx="1224136" cy="122413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0" i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C738A11-F067-7ACD-7F9D-8D6CBD08A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93" y="6384934"/>
            <a:ext cx="1457325" cy="317373"/>
          </a:xfrm>
          <a:prstGeom prst="rect">
            <a:avLst/>
          </a:prstGeom>
        </p:spPr>
      </p:pic>
      <p:sp>
        <p:nvSpPr>
          <p:cNvPr id="38" name="Datumsplatzhalter 47">
            <a:extLst>
              <a:ext uri="{FF2B5EF4-FFF2-40B4-BE49-F238E27FC236}">
                <a16:creationId xmlns:a16="http://schemas.microsoft.com/office/drawing/2014/main" id="{C92DF44C-B76F-5ED8-D47E-11953A1393CC}"/>
              </a:ext>
            </a:extLst>
          </p:cNvPr>
          <p:cNvSpPr txBox="1">
            <a:spLocks/>
          </p:cNvSpPr>
          <p:nvPr userDrawn="1"/>
        </p:nvSpPr>
        <p:spPr>
          <a:xfrm>
            <a:off x="9898062" y="6237311"/>
            <a:ext cx="742938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B7A9A0-4BDC-47E5-AEE7-707C1D31A817}" type="datetime1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02.09.2025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Foliennummernplatzhalter 49">
            <a:extLst>
              <a:ext uri="{FF2B5EF4-FFF2-40B4-BE49-F238E27FC236}">
                <a16:creationId xmlns:a16="http://schemas.microsoft.com/office/drawing/2014/main" id="{77AAC319-96EF-F025-02EC-A6203E10588B}"/>
              </a:ext>
            </a:extLst>
          </p:cNvPr>
          <p:cNvSpPr txBox="1">
            <a:spLocks/>
          </p:cNvSpPr>
          <p:nvPr userDrawn="1"/>
        </p:nvSpPr>
        <p:spPr>
          <a:xfrm>
            <a:off x="10848528" y="6237311"/>
            <a:ext cx="720672" cy="6192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5E7E8C6-0D8C-4933-89C4-F2D103BC68FF}" type="slidenum">
              <a:rPr lang="de-DE" b="0" i="0" smtClean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‹Nr.›</a:t>
            </a:fld>
            <a:endParaRPr lang="de-DE" b="0" i="0" dirty="0">
              <a:solidFill>
                <a:srgbClr val="6666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7" name="Textplatzhalter 34">
            <a:extLst>
              <a:ext uri="{FF2B5EF4-FFF2-40B4-BE49-F238E27FC236}">
                <a16:creationId xmlns:a16="http://schemas.microsoft.com/office/drawing/2014/main" id="{ED6DBE13-B6EA-EE0A-25D0-2941EB697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6193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DB6523-E7B8-FD86-6E89-6C9A41FCB17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95814" y="-1059"/>
            <a:ext cx="6196186" cy="3429223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lIns="180000" tIns="180000" rIns="180000" bIns="180000"/>
          <a:lstStyle>
            <a:lvl1pPr>
              <a:defRPr sz="1000" b="0" i="0">
                <a:solidFill>
                  <a:srgbClr val="CCCCC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3" name="Textplatzhalter 34">
            <a:extLst>
              <a:ext uri="{FF2B5EF4-FFF2-40B4-BE49-F238E27FC236}">
                <a16:creationId xmlns:a16="http://schemas.microsoft.com/office/drawing/2014/main" id="{ADB97E70-F2D2-D42B-CDD6-9D86D8E0F5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3187" y="3739434"/>
            <a:ext cx="2587806" cy="24968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00000"/>
              </a:lnSpc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5" name="Textplatzhalter 34">
            <a:extLst>
              <a:ext uri="{FF2B5EF4-FFF2-40B4-BE49-F238E27FC236}">
                <a16:creationId xmlns:a16="http://schemas.microsoft.com/office/drawing/2014/main" id="{49BC0F05-B728-FFED-497F-4D25FECBE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200" y="619862"/>
            <a:ext cx="444480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80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Nr.</a:t>
            </a:r>
          </a:p>
        </p:txBody>
      </p:sp>
      <p:sp>
        <p:nvSpPr>
          <p:cNvPr id="20" name="Textplatzhalter 34">
            <a:extLst>
              <a:ext uri="{FF2B5EF4-FFF2-40B4-BE49-F238E27FC236}">
                <a16:creationId xmlns:a16="http://schemas.microsoft.com/office/drawing/2014/main" id="{3938197B-B84D-899E-2CB4-9482D76F6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873749"/>
            <a:ext cx="4446000" cy="15552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defRPr sz="2800" b="0" i="0">
                <a:solidFill>
                  <a:srgbClr val="C9DA2A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Titel einfügen</a:t>
            </a:r>
          </a:p>
        </p:txBody>
      </p:sp>
      <p:sp>
        <p:nvSpPr>
          <p:cNvPr id="25" name="Textplatzhalter 34">
            <a:extLst>
              <a:ext uri="{FF2B5EF4-FFF2-40B4-BE49-F238E27FC236}">
                <a16:creationId xmlns:a16="http://schemas.microsoft.com/office/drawing/2014/main" id="{929A24A1-F726-F031-726E-FF9F739C28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92" y="3737554"/>
            <a:ext cx="4446000" cy="21852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200" b="0" i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 einfügen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D85D3E0-1D0A-70CF-CCFB-328405234D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8000" y="6237311"/>
            <a:ext cx="6303600" cy="6192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rgbClr val="6666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de-DE" dirty="0"/>
              <a:t>Präsentationstitel einfügen</a:t>
            </a:r>
          </a:p>
        </p:txBody>
      </p:sp>
    </p:spTree>
    <p:extLst>
      <p:ext uri="{BB962C8B-B14F-4D97-AF65-F5344CB8AC3E}">
        <p14:creationId xmlns:p14="http://schemas.microsoft.com/office/powerpoint/2010/main" val="13203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8E053AC-BE76-7D52-CDAD-2C62BACDFA3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2430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de-DE" sz="10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Klassifizierung: Intern</a:t>
            </a:r>
          </a:p>
        </p:txBody>
      </p:sp>
    </p:spTree>
    <p:extLst>
      <p:ext uri="{BB962C8B-B14F-4D97-AF65-F5344CB8AC3E}">
        <p14:creationId xmlns:p14="http://schemas.microsoft.com/office/powerpoint/2010/main" val="250599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71" r:id="rId2"/>
    <p:sldLayoutId id="2147483872" r:id="rId3"/>
    <p:sldLayoutId id="2147483876" r:id="rId4"/>
    <p:sldLayoutId id="2147483875" r:id="rId5"/>
    <p:sldLayoutId id="2147483874" r:id="rId6"/>
    <p:sldLayoutId id="2147483877" r:id="rId7"/>
    <p:sldLayoutId id="2147483878" r:id="rId8"/>
    <p:sldLayoutId id="2147483879" r:id="rId9"/>
    <p:sldLayoutId id="2147483882" r:id="rId10"/>
    <p:sldLayoutId id="2147483906" r:id="rId11"/>
    <p:sldLayoutId id="2147483901" r:id="rId12"/>
    <p:sldLayoutId id="2147483772" r:id="rId13"/>
    <p:sldLayoutId id="2147483896" r:id="rId14"/>
    <p:sldLayoutId id="2147483881" r:id="rId15"/>
    <p:sldLayoutId id="2147483883" r:id="rId16"/>
    <p:sldLayoutId id="2147483866" r:id="rId17"/>
    <p:sldLayoutId id="2147483807" r:id="rId18"/>
    <p:sldLayoutId id="2147483855" r:id="rId19"/>
    <p:sldLayoutId id="2147483829" r:id="rId20"/>
    <p:sldLayoutId id="2147483856" r:id="rId21"/>
    <p:sldLayoutId id="2147483806" r:id="rId22"/>
    <p:sldLayoutId id="2147483805" r:id="rId23"/>
    <p:sldLayoutId id="2147483897" r:id="rId24"/>
    <p:sldLayoutId id="2147483867" r:id="rId25"/>
    <p:sldLayoutId id="2147483869" r:id="rId26"/>
    <p:sldLayoutId id="2147483868" r:id="rId27"/>
    <p:sldLayoutId id="2147483902" r:id="rId28"/>
    <p:sldLayoutId id="2147483870" r:id="rId29"/>
    <p:sldLayoutId id="2147483884" r:id="rId30"/>
    <p:sldLayoutId id="2147483885" r:id="rId31"/>
    <p:sldLayoutId id="2147483808" r:id="rId32"/>
    <p:sldLayoutId id="2147483890" r:id="rId33"/>
    <p:sldLayoutId id="2147483809" r:id="rId34"/>
    <p:sldLayoutId id="2147483892" r:id="rId35"/>
    <p:sldLayoutId id="2147483891" r:id="rId36"/>
    <p:sldLayoutId id="2147483887" r:id="rId37"/>
    <p:sldLayoutId id="2147483810" r:id="rId38"/>
    <p:sldLayoutId id="2147483888" r:id="rId39"/>
    <p:sldLayoutId id="2147483898" r:id="rId40"/>
    <p:sldLayoutId id="2147483811" r:id="rId41"/>
    <p:sldLayoutId id="2147483899" r:id="rId42"/>
    <p:sldLayoutId id="2147483889" r:id="rId43"/>
    <p:sldLayoutId id="2147483900" r:id="rId44"/>
    <p:sldLayoutId id="2147483812" r:id="rId45"/>
    <p:sldLayoutId id="2147483813" r:id="rId46"/>
    <p:sldLayoutId id="2147483814" r:id="rId47"/>
    <p:sldLayoutId id="2147483815" r:id="rId48"/>
    <p:sldLayoutId id="2147483788" r:id="rId49"/>
    <p:sldLayoutId id="2147483791" r:id="rId50"/>
    <p:sldLayoutId id="2147483894" r:id="rId51"/>
    <p:sldLayoutId id="2147483895" r:id="rId52"/>
    <p:sldLayoutId id="2147483816" r:id="rId53"/>
    <p:sldLayoutId id="2147483818" r:id="rId54"/>
    <p:sldLayoutId id="2147483819" r:id="rId55"/>
    <p:sldLayoutId id="2147483792" r:id="rId56"/>
    <p:sldLayoutId id="2147483820" r:id="rId57"/>
    <p:sldLayoutId id="2147483821" r:id="rId58"/>
    <p:sldLayoutId id="2147483822" r:id="rId59"/>
    <p:sldLayoutId id="2147483823" r:id="rId60"/>
    <p:sldLayoutId id="2147483824" r:id="rId61"/>
    <p:sldLayoutId id="2147483825" r:id="rId62"/>
    <p:sldLayoutId id="2147483826" r:id="rId63"/>
    <p:sldLayoutId id="2147483827" r:id="rId64"/>
    <p:sldLayoutId id="2147483828" r:id="rId65"/>
    <p:sldLayoutId id="2147483832" r:id="rId66"/>
    <p:sldLayoutId id="2147483833" r:id="rId67"/>
    <p:sldLayoutId id="2147483834" r:id="rId68"/>
    <p:sldLayoutId id="2147483904" r:id="rId69"/>
    <p:sldLayoutId id="2147483893" r:id="rId70"/>
    <p:sldLayoutId id="2147483905" r:id="rId71"/>
    <p:sldLayoutId id="2147483837" r:id="rId72"/>
    <p:sldLayoutId id="2147483838" r:id="rId73"/>
    <p:sldLayoutId id="2147483903" r:id="rId74"/>
    <p:sldLayoutId id="2147483841" r:id="rId75"/>
    <p:sldLayoutId id="2147483842" r:id="rId76"/>
    <p:sldLayoutId id="2147483850" r:id="rId77"/>
    <p:sldLayoutId id="2147483843" r:id="rId78"/>
    <p:sldLayoutId id="2147483844" r:id="rId79"/>
    <p:sldLayoutId id="2147483845" r:id="rId80"/>
    <p:sldLayoutId id="2147483849" r:id="rId81"/>
    <p:sldLayoutId id="2147483851" r:id="rId82"/>
    <p:sldLayoutId id="2147483852" r:id="rId83"/>
    <p:sldLayoutId id="2147483853" r:id="rId84"/>
    <p:sldLayoutId id="2147483854" r:id="rId85"/>
    <p:sldLayoutId id="2147483886" r:id="rId8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6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17780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354013" indent="-138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39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1444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de-DE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microsoft.com/office/2007/relationships/hdphoto" Target="../media/hdphoto2.wdp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el 89">
            <a:extLst>
              <a:ext uri="{FF2B5EF4-FFF2-40B4-BE49-F238E27FC236}">
                <a16:creationId xmlns:a16="http://schemas.microsoft.com/office/drawing/2014/main" id="{96854C08-5E14-06C2-71BC-1CEFBC74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Werbemittel</a:t>
            </a:r>
          </a:p>
        </p:txBody>
      </p:sp>
      <p:sp>
        <p:nvSpPr>
          <p:cNvPr id="92" name="Textplatzhalter 91">
            <a:extLst>
              <a:ext uri="{FF2B5EF4-FFF2-40B4-BE49-F238E27FC236}">
                <a16:creationId xmlns:a16="http://schemas.microsoft.com/office/drawing/2014/main" id="{A5F31133-24EB-84CA-E4EA-C2DA8FFE50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Employer</a:t>
            </a:r>
            <a:r>
              <a:rPr lang="de-DE" dirty="0"/>
              <a:t>-Branding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A532BD-4164-A642-6D19-A07E67322F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77461A-5DA9-9E06-F0D9-C128F1BE002E}"/>
              </a:ext>
            </a:extLst>
          </p:cNvPr>
          <p:cNvSpPr txBox="1"/>
          <p:nvPr/>
        </p:nvSpPr>
        <p:spPr>
          <a:xfrm>
            <a:off x="11352584" y="134076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#wir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68F4167-F7F2-7846-578E-21B0BF152EBB}"/>
              </a:ext>
            </a:extLst>
          </p:cNvPr>
          <p:cNvSpPr txBox="1"/>
          <p:nvPr/>
        </p:nvSpPr>
        <p:spPr>
          <a:xfrm>
            <a:off x="6744072" y="124919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#dubistwichtig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174F1A1-F802-97FD-E48A-ECF4B0662F03}"/>
              </a:ext>
            </a:extLst>
          </p:cNvPr>
          <p:cNvSpPr txBox="1"/>
          <p:nvPr/>
        </p:nvSpPr>
        <p:spPr>
          <a:xfrm>
            <a:off x="8489161" y="3275111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#übermorgen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539B6E-1DE1-7DA2-087F-222D71903A09}"/>
              </a:ext>
            </a:extLst>
          </p:cNvPr>
          <p:cNvSpPr txBox="1"/>
          <p:nvPr/>
        </p:nvSpPr>
        <p:spPr>
          <a:xfrm>
            <a:off x="10704512" y="3287142"/>
            <a:ext cx="1126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#kooperativ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29722B-A201-CB25-84EC-5517FFE8774B}"/>
              </a:ext>
            </a:extLst>
          </p:cNvPr>
          <p:cNvSpPr txBox="1"/>
          <p:nvPr/>
        </p:nvSpPr>
        <p:spPr>
          <a:xfrm>
            <a:off x="9396784" y="1252981"/>
            <a:ext cx="124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65000"/>
                  </a:schemeClr>
                </a:solidFill>
              </a:rPr>
              <a:t>#offenheit</a:t>
            </a:r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BB298544-65E9-8E82-4E0A-B06D660FF1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83" t="310" r="34098" b="-310"/>
          <a:stretch/>
        </p:blipFill>
        <p:spPr>
          <a:xfrm>
            <a:off x="6194400" y="0"/>
            <a:ext cx="5997600" cy="6235200"/>
          </a:xfrm>
        </p:spPr>
      </p:pic>
    </p:spTree>
    <p:extLst>
      <p:ext uri="{BB962C8B-B14F-4D97-AF65-F5344CB8AC3E}">
        <p14:creationId xmlns:p14="http://schemas.microsoft.com/office/powerpoint/2010/main" val="42192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25B22-35FC-71E8-0079-C29995BE0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A473CF1-F134-7F38-FC1E-59F36A4D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Begrüßungspaket für neue Mitarbeiter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64DD22-5275-4840-473F-EB0416513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de-DE" dirty="0">
                <a:latin typeface="Calibri Light"/>
                <a:ea typeface="Calibri Light"/>
                <a:cs typeface="Calibri Light"/>
              </a:rPr>
              <a:t>Inhalt</a:t>
            </a:r>
            <a:endParaRPr lang="en-US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05CDC3A8-962F-9E78-6F5D-ADA672581D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Begrüßungskarte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Namensschild</a:t>
            </a:r>
            <a:r>
              <a:rPr lang="de-DE" dirty="0"/>
              <a:t> </a:t>
            </a:r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Broschüre - Mission, Vision, Werte, Führungsgrundsätze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Geschenkbox Schokolade Werte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Kugelschreiber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Notizbuch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Mousepad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Haftnotizblock</a:t>
            </a:r>
            <a:endParaRPr lang="de-DE" dirty="0"/>
          </a:p>
          <a:p>
            <a:pPr marL="176400" indent="-176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b="1" dirty="0"/>
              <a:t>Stofftasche</a:t>
            </a:r>
            <a:endParaRPr lang="de-DE" dirty="0"/>
          </a:p>
          <a:p>
            <a:pPr>
              <a:spcAft>
                <a:spcPts val="1200"/>
              </a:spcAft>
            </a:pPr>
            <a:endParaRPr lang="de-DE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A9C0AE3E-76D6-2BE5-228C-ABABF4ADAE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25AA5181-6E35-1225-8C41-817EFFEA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01" r="3447"/>
          <a:stretch/>
        </p:blipFill>
        <p:spPr>
          <a:xfrm>
            <a:off x="8769870" y="2144497"/>
            <a:ext cx="2798737" cy="1980747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633B928-54E6-D3D1-1A73-89346237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304" y="2924944"/>
            <a:ext cx="1772688" cy="320736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4C302A5F-FB19-88D0-5FE8-173C13F3A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1382" y="1627853"/>
            <a:ext cx="2103432" cy="1965796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BA564695-FBA9-B179-B63B-218CE312F7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77" t="5435" r="10827" b="17076"/>
          <a:stretch/>
        </p:blipFill>
        <p:spPr>
          <a:xfrm>
            <a:off x="8769870" y="4410144"/>
            <a:ext cx="2020580" cy="1382171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D6B562E-8CCC-68FC-04EA-0340FC1C5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464656"/>
            <a:ext cx="2557047" cy="7595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7742F4-93EA-25B6-011D-CE01F6543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7" b="89947" l="8383" r="90427">
                        <a14:foregroundMark x1="12674" y1="70205" x2="12674" y2="70205"/>
                        <a14:foregroundMark x1="11508" y1="53142" x2="11508" y2="53142"/>
                        <a14:foregroundMark x1="9276" y1="91138" x2="78125" y2="86673"/>
                        <a14:foregroundMark x1="78125" y1="86673" x2="87872" y2="79101"/>
                        <a14:foregroundMark x1="87872" y1="79101" x2="90451" y2="22288"/>
                        <a14:foregroundMark x1="9152" y1="90443" x2="9400" y2="51720"/>
                        <a14:foregroundMark x1="9400" y1="51720" x2="8383" y2="22685"/>
                        <a14:foregroundMark x1="8383" y1="22685" x2="8631" y2="19312"/>
                      </a14:backgroundRemoval>
                    </a14:imgEffect>
                  </a14:imgLayer>
                </a14:imgProps>
              </a:ext>
            </a:extLst>
          </a:blip>
          <a:srcRect l="7601" t="16489" r="7831" b="6513"/>
          <a:stretch/>
        </p:blipFill>
        <p:spPr>
          <a:xfrm rot="4845953">
            <a:off x="6104130" y="2348955"/>
            <a:ext cx="1975409" cy="153533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2EA017F-9C02-B7AE-5D04-ADB10C8941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7189" y="464656"/>
            <a:ext cx="2374527" cy="167665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193B21-FEDD-DE72-58A2-C30BE75D9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5629" y1="24571" x2="50940" y2="46936"/>
                        <a14:backgroundMark x1="50940" y1="46936" x2="43913" y2="85754"/>
                      </a14:backgroundRemoval>
                    </a14:imgEffect>
                  </a14:imgLayer>
                </a14:imgProps>
              </a:ext>
            </a:extLst>
          </a:blip>
          <a:srcRect l="32764" t="18142" r="53517" b="13901"/>
          <a:stretch/>
        </p:blipFill>
        <p:spPr>
          <a:xfrm rot="5107679">
            <a:off x="8479894" y="3012813"/>
            <a:ext cx="404157" cy="26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600E-F8ED-0C1E-57A1-C4840664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3931D847-B24B-6024-A04C-404287778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Werte Trinkflaschen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B3E70549-3AF6-0213-993B-551E8974B3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de-DE" dirty="0">
                <a:latin typeface="Calibri Light"/>
                <a:ea typeface="Calibri Light"/>
                <a:cs typeface="Calibri Light"/>
              </a:rPr>
              <a:t>Give-away Akademietage</a:t>
            </a:r>
            <a:endParaRPr lang="en-US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360FCDA4-53BC-DA49-78F8-EC27891BBA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3C44DE-41BA-012D-E0DE-A63E7CB8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2291928"/>
            <a:ext cx="3978554" cy="30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91B8E-DBAD-E1A9-F58E-7845E5F2B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02D66235-A56D-4C30-49DD-A95800156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College-Jacken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F56972E-FE99-A437-5ED0-E5E32FE73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de-DE" dirty="0">
                <a:latin typeface="Calibri Light"/>
                <a:ea typeface="Calibri Light"/>
                <a:cs typeface="Calibri Light"/>
              </a:rPr>
              <a:t>Gerade im Bestell-Prozess</a:t>
            </a:r>
            <a:endParaRPr lang="en-US" dirty="0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ABD3A637-34F9-AF2D-6A10-990EE55B93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01F8BD7-C865-EB59-12E6-F0157DA2F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274" y="1366851"/>
            <a:ext cx="7173326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" val="53.869720"/>
  <p:tag name="LON" val="10.6863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TWR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29,24126"/>
  <p:tag name="TOP" val="125,417"/>
</p:tagLst>
</file>

<file path=ppt/theme/theme1.xml><?xml version="1.0" encoding="utf-8"?>
<a:theme xmlns:a="http://schemas.openxmlformats.org/drawingml/2006/main" name="GenoAkademie_PPT_Neue_2023">
  <a:themeElements>
    <a:clrScheme name="GenoAkademie 2024">
      <a:dk1>
        <a:srgbClr val="000000"/>
      </a:dk1>
      <a:lt1>
        <a:srgbClr val="000000"/>
      </a:lt1>
      <a:dk2>
        <a:srgbClr val="CCCCCC"/>
      </a:dk2>
      <a:lt2>
        <a:srgbClr val="FFFFFF"/>
      </a:lt2>
      <a:accent1>
        <a:srgbClr val="0091AA"/>
      </a:accent1>
      <a:accent2>
        <a:srgbClr val="003255"/>
      </a:accent2>
      <a:accent3>
        <a:srgbClr val="115A96"/>
      </a:accent3>
      <a:accent4>
        <a:srgbClr val="C9DA2A"/>
      </a:accent4>
      <a:accent5>
        <a:srgbClr val="FFFFFF"/>
      </a:accent5>
      <a:accent6>
        <a:srgbClr val="FFFFFF"/>
      </a:accent6>
      <a:hlink>
        <a:srgbClr val="0091AA"/>
      </a:hlink>
      <a:folHlink>
        <a:srgbClr val="666666"/>
      </a:folHlink>
    </a:clrScheme>
    <a:fontScheme name="Benutzerdefiniert 13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lIns="0" tIns="0" rIns="0" bIns="0"/>
      <a:lstStyle>
        <a:defPPr algn="l">
          <a:defRPr dirty="0" smtClean="0"/>
        </a:defPPr>
      </a:lstStyle>
    </a:txDef>
  </a:objectDefaults>
  <a:extraClrSchemeLst/>
  <a:custClrLst>
    <a:custClr name="Türkis">
      <a:srgbClr val="0091AA"/>
    </a:custClr>
    <a:custClr name="Dunkelblau">
      <a:srgbClr val="003255"/>
    </a:custClr>
    <a:custClr name="Blau">
      <a:srgbClr val="115A96"/>
    </a:custClr>
    <a:custClr name="Highlightfarbe">
      <a:srgbClr val="C9DA2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Türkis 20%">
      <a:srgbClr val="CCE9EE"/>
    </a:custClr>
    <a:custClr name="Türkis 60%">
      <a:srgbClr val="66BDCC"/>
    </a:custClr>
    <a:custClr name="Türkis +20%">
      <a:srgbClr val="00738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Dunkelblau 20%">
      <a:srgbClr val="CCD6DD"/>
    </a:custClr>
    <a:custClr name="Dunkelblau 60%">
      <a:srgbClr val="668499"/>
    </a:custClr>
    <a:custClr name="Dunkelblau +20%">
      <a:srgbClr val="0028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lau 20%">
      <a:srgbClr val="CFDEEA"/>
    </a:custClr>
    <a:custClr name="Blau 60%">
      <a:srgbClr val="719CC0"/>
    </a:custClr>
    <a:custClr name="Blau +20%">
      <a:srgbClr val="0E487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Weiß">
      <a:srgbClr val="FFFFFF"/>
    </a:custClr>
    <a:custClr name="Hellgrau">
      <a:srgbClr val="CCCCCC"/>
    </a:custClr>
    <a:custClr name="Grau">
      <a:srgbClr val="666666"/>
    </a:custClr>
    <a:custClr name="Schwarz">
      <a:srgbClr val="00000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GenoAkademie_PowerPoint-Vorlage_2024.pptx" id="{66F6422F-A6C8-414A-B072-5197FE607C5B}" vid="{1C010ECF-576D-4DF6-9502-8409CDED18F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95B0E71065F345B2EDAD35AB0C4AA8" ma:contentTypeVersion="14" ma:contentTypeDescription="Ein neues Dokument erstellen." ma:contentTypeScope="" ma:versionID="1ad3b5817baecc462d699dcfef4f4821">
  <xsd:schema xmlns:xsd="http://www.w3.org/2001/XMLSchema" xmlns:xs="http://www.w3.org/2001/XMLSchema" xmlns:p="http://schemas.microsoft.com/office/2006/metadata/properties" xmlns:ns2="e40d2629-06d8-4f78-b397-73dd188f06f2" xmlns:ns3="0fbe8359-bb28-46ed-9444-1eb96dd179c3" targetNamespace="http://schemas.microsoft.com/office/2006/metadata/properties" ma:root="true" ma:fieldsID="137986004eec0b52f51b56f730ca8588" ns2:_="" ns3:_="">
    <xsd:import namespace="e40d2629-06d8-4f78-b397-73dd188f06f2"/>
    <xsd:import namespace="0fbe8359-bb28-46ed-9444-1eb96dd179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0d2629-06d8-4f78-b397-73dd188f06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cbc8611c-88a9-4555-b0ee-5244790c9f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e8359-bb28-46ed-9444-1eb96dd179c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5d94b9-c3b1-4b82-a949-7c65160b37f3}" ma:internalName="TaxCatchAll" ma:showField="CatchAllData" ma:web="0fbe8359-bb28-46ed-9444-1eb96dd179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0d2629-06d8-4f78-b397-73dd188f06f2">
      <Terms xmlns="http://schemas.microsoft.com/office/infopath/2007/PartnerControls"/>
    </lcf76f155ced4ddcb4097134ff3c332f>
    <TaxCatchAll xmlns="0fbe8359-bb28-46ed-9444-1eb96dd179c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4DCA8-4D69-4BC8-85CE-7197C96F6C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0d2629-06d8-4f78-b397-73dd188f06f2"/>
    <ds:schemaRef ds:uri="0fbe8359-bb28-46ed-9444-1eb96dd179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51AB0B-4DD6-4EE4-879D-53B005D1490D}">
  <ds:schemaRefs>
    <ds:schemaRef ds:uri="http://purl.org/dc/dcmitype/"/>
    <ds:schemaRef ds:uri="e40d2629-06d8-4f78-b397-73dd188f06f2"/>
    <ds:schemaRef ds:uri="http://schemas.openxmlformats.org/package/2006/metadata/core-properties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0fbe8359-bb28-46ed-9444-1eb96dd179c3"/>
  </ds:schemaRefs>
</ds:datastoreItem>
</file>

<file path=customXml/itemProps3.xml><?xml version="1.0" encoding="utf-8"?>
<ds:datastoreItem xmlns:ds="http://schemas.openxmlformats.org/officeDocument/2006/customXml" ds:itemID="{A725B983-6554-4C54-B1D0-1694C10E14E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37691ad-ca6f-44a0-a945-9d153634b668}" enabled="1" method="Standard" siteId="{e80cd88e-b6c2-45a2-a41c-41c6ae250c0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</Words>
  <Application>Microsoft Office PowerPoint</Application>
  <PresentationFormat>Breitbild</PresentationFormat>
  <Paragraphs>25</Paragraphs>
  <Slides>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9" baseType="lpstr">
      <vt:lpstr>Aptos</vt:lpstr>
      <vt:lpstr>Arial</vt:lpstr>
      <vt:lpstr>Calibri</vt:lpstr>
      <vt:lpstr>Calibri Light</vt:lpstr>
      <vt:lpstr>GenoAkademie_PPT_Neue_2023</vt:lpstr>
      <vt:lpstr>Werbemittel</vt:lpstr>
      <vt:lpstr>Begrüßungspaket für neue Mitarbeiter</vt:lpstr>
      <vt:lpstr>Werte Trinkflaschen</vt:lpstr>
      <vt:lpstr>College-Jacken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Rpunkt MEDIA</dc:creator>
  <cp:lastModifiedBy>Tanja Bauer</cp:lastModifiedBy>
  <cp:revision>419</cp:revision>
  <dcterms:created xsi:type="dcterms:W3CDTF">2024-10-07T15:32:30Z</dcterms:created>
  <dcterms:modified xsi:type="dcterms:W3CDTF">2025-09-02T13:49:55Z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GenoAkademie_PPT_Neue_2023:3</vt:lpwstr>
  </property>
  <property fmtid="{D5CDD505-2E9C-101B-9397-08002B2CF9AE}" pid="3" name="ClassificationContentMarkingFooterText">
    <vt:lpwstr>Klassifizierung: Intern</vt:lpwstr>
  </property>
  <property fmtid="{D5CDD505-2E9C-101B-9397-08002B2CF9AE}" pid="4" name="ContentTypeId">
    <vt:lpwstr>0x0101000C95B0E71065F345B2EDAD35AB0C4AA8</vt:lpwstr>
  </property>
  <property fmtid="{D5CDD505-2E9C-101B-9397-08002B2CF9AE}" pid="5" name="MediaServiceImageTags">
    <vt:lpwstr/>
  </property>
</Properties>
</file>