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78" r:id="rId5"/>
    <p:sldId id="483" r:id="rId6"/>
    <p:sldId id="398" r:id="rId7"/>
    <p:sldId id="394" r:id="rId8"/>
    <p:sldId id="263" r:id="rId9"/>
    <p:sldId id="264" r:id="rId10"/>
    <p:sldId id="265" r:id="rId11"/>
    <p:sldId id="272" r:id="rId12"/>
  </p:sldIdLst>
  <p:sldSz cx="12192000" cy="6858000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040" autoAdjust="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E550B-193D-417D-8DB1-1277F6C8FC91}" type="datetimeFigureOut">
              <a:rPr lang="de-DE" smtClean="0"/>
              <a:t>02.09.2025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12FBC-6A1D-45D0-B4B6-EE6057F0CB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39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12FBC-6A1D-45D0-B4B6-EE6057F0CB4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42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2FE9C560-242A-2FC4-09BB-2F6548607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4400" y="0"/>
            <a:ext cx="5997600" cy="6235200"/>
          </a:xfrm>
          <a:custGeom>
            <a:avLst/>
            <a:gdLst>
              <a:gd name="connsiteX0" fmla="*/ 511035 w 5997600"/>
              <a:gd name="connsiteY0" fmla="*/ 4585197 h 6235200"/>
              <a:gd name="connsiteX1" fmla="*/ 2984347 w 5997600"/>
              <a:gd name="connsiteY1" fmla="*/ 4585197 h 6235200"/>
              <a:gd name="connsiteX2" fmla="*/ 2968215 w 5997600"/>
              <a:gd name="connsiteY2" fmla="*/ 4720678 h 6235200"/>
              <a:gd name="connsiteX3" fmla="*/ 2369266 w 5997600"/>
              <a:gd name="connsiteY3" fmla="*/ 6166589 h 6235200"/>
              <a:gd name="connsiteX4" fmla="*/ 2313428 w 5997600"/>
              <a:gd name="connsiteY4" fmla="*/ 6235200 h 6235200"/>
              <a:gd name="connsiteX5" fmla="*/ 511035 w 5997600"/>
              <a:gd name="connsiteY5" fmla="*/ 6235200 h 6235200"/>
              <a:gd name="connsiteX6" fmla="*/ 0 w 5997600"/>
              <a:gd name="connsiteY6" fmla="*/ 0 h 6235200"/>
              <a:gd name="connsiteX7" fmla="*/ 5997600 w 5997600"/>
              <a:gd name="connsiteY7" fmla="*/ 0 h 6235200"/>
              <a:gd name="connsiteX8" fmla="*/ 5997600 w 5997600"/>
              <a:gd name="connsiteY8" fmla="*/ 6235200 h 6235200"/>
              <a:gd name="connsiteX9" fmla="*/ 2934718 w 5997600"/>
              <a:gd name="connsiteY9" fmla="*/ 6235200 h 6235200"/>
              <a:gd name="connsiteX10" fmla="*/ 3088797 w 5997600"/>
              <a:gd name="connsiteY10" fmla="*/ 5971822 h 6235200"/>
              <a:gd name="connsiteX11" fmla="*/ 3506712 w 5997600"/>
              <a:gd name="connsiteY11" fmla="*/ 4267007 h 6235200"/>
              <a:gd name="connsiteX12" fmla="*/ 3501924 w 5997600"/>
              <a:gd name="connsiteY12" fmla="*/ 4077655 h 6235200"/>
              <a:gd name="connsiteX13" fmla="*/ 3501463 w 5997600"/>
              <a:gd name="connsiteY13" fmla="*/ 4071600 h 6235200"/>
              <a:gd name="connsiteX14" fmla="*/ 2 w 5997600"/>
              <a:gd name="connsiteY14" fmla="*/ 4074166 h 6235200"/>
              <a:gd name="connsiteX15" fmla="*/ 2 w 5997600"/>
              <a:gd name="connsiteY15" fmla="*/ 6235200 h 6235200"/>
              <a:gd name="connsiteX16" fmla="*/ 0 w 5997600"/>
              <a:gd name="connsiteY16" fmla="*/ 6235200 h 6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97600" h="6235200">
                <a:moveTo>
                  <a:pt x="511035" y="4585197"/>
                </a:moveTo>
                <a:lnTo>
                  <a:pt x="2984347" y="4585197"/>
                </a:lnTo>
                <a:lnTo>
                  <a:pt x="2968215" y="4720678"/>
                </a:lnTo>
                <a:cubicBezTo>
                  <a:pt x="2891328" y="5257785"/>
                  <a:pt x="2679939" y="5751494"/>
                  <a:pt x="2369266" y="6166589"/>
                </a:cubicBezTo>
                <a:lnTo>
                  <a:pt x="2313428" y="6235200"/>
                </a:lnTo>
                <a:lnTo>
                  <a:pt x="511035" y="6235200"/>
                </a:lnTo>
                <a:close/>
                <a:moveTo>
                  <a:pt x="0" y="0"/>
                </a:moveTo>
                <a:lnTo>
                  <a:pt x="5997600" y="0"/>
                </a:lnTo>
                <a:lnTo>
                  <a:pt x="5997600" y="6235200"/>
                </a:lnTo>
                <a:lnTo>
                  <a:pt x="2934718" y="6235200"/>
                </a:lnTo>
                <a:lnTo>
                  <a:pt x="3088797" y="5971822"/>
                </a:lnTo>
                <a:cubicBezTo>
                  <a:pt x="3355730" y="5462169"/>
                  <a:pt x="3506712" y="4882220"/>
                  <a:pt x="3506712" y="4267007"/>
                </a:cubicBezTo>
                <a:cubicBezTo>
                  <a:pt x="3506712" y="4203502"/>
                  <a:pt x="3505103" y="4140371"/>
                  <a:pt x="3501924" y="4077655"/>
                </a:cubicBezTo>
                <a:cubicBezTo>
                  <a:pt x="3501771" y="4075637"/>
                  <a:pt x="3501617" y="4073618"/>
                  <a:pt x="3501463" y="4071600"/>
                </a:cubicBezTo>
                <a:lnTo>
                  <a:pt x="2" y="4074166"/>
                </a:lnTo>
                <a:lnTo>
                  <a:pt x="2" y="6235200"/>
                </a:lnTo>
                <a:lnTo>
                  <a:pt x="0" y="62352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Bild einfügen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err="1"/>
              <a:t>GenoAkademie</a:t>
            </a:r>
            <a:r>
              <a:rPr lang="de-DE" dirty="0"/>
              <a:t> Vorlage PowerPoint 2.0</a:t>
            </a:r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D8003183-BDE1-E08F-70D9-E4A108CEBCBB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F1564A8A-2170-7696-31BC-1BD9B94C4D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8909300" y="2952500"/>
            <a:ext cx="6235200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28469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-Agenda –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FD08A4F-409E-3C25-3EEB-342F6952C8C4}"/>
              </a:ext>
            </a:extLst>
          </p:cNvPr>
          <p:cNvSpPr/>
          <p:nvPr userDrawn="1"/>
        </p:nvSpPr>
        <p:spPr>
          <a:xfrm>
            <a:off x="-1" y="-1984"/>
            <a:ext cx="5988050" cy="6275301"/>
          </a:xfrm>
          <a:custGeom>
            <a:avLst/>
            <a:gdLst>
              <a:gd name="connsiteX0" fmla="*/ 4768373 w 5988050"/>
              <a:gd name="connsiteY0" fmla="*/ 0 h 6275301"/>
              <a:gd name="connsiteX1" fmla="*/ 5988050 w 5988050"/>
              <a:gd name="connsiteY1" fmla="*/ 0 h 6275301"/>
              <a:gd name="connsiteX2" fmla="*/ 5988050 w 5988050"/>
              <a:gd name="connsiteY2" fmla="*/ 364073 h 6275301"/>
              <a:gd name="connsiteX3" fmla="*/ 5988050 w 5988050"/>
              <a:gd name="connsiteY3" fmla="*/ 1224136 h 6275301"/>
              <a:gd name="connsiteX4" fmla="*/ 5988050 w 5988050"/>
              <a:gd name="connsiteY4" fmla="*/ 5911228 h 6275301"/>
              <a:gd name="connsiteX5" fmla="*/ 5623977 w 5988050"/>
              <a:gd name="connsiteY5" fmla="*/ 6275301 h 6275301"/>
              <a:gd name="connsiteX6" fmla="*/ 1219677 w 5988050"/>
              <a:gd name="connsiteY6" fmla="*/ 6275301 h 6275301"/>
              <a:gd name="connsiteX7" fmla="*/ 364073 w 5988050"/>
              <a:gd name="connsiteY7" fmla="*/ 6275301 h 6275301"/>
              <a:gd name="connsiteX8" fmla="*/ 0 w 5988050"/>
              <a:gd name="connsiteY8" fmla="*/ 6275301 h 6275301"/>
              <a:gd name="connsiteX9" fmla="*/ 0 w 5988050"/>
              <a:gd name="connsiteY9" fmla="*/ 5051165 h 6275301"/>
              <a:gd name="connsiteX10" fmla="*/ 0 w 5988050"/>
              <a:gd name="connsiteY10" fmla="*/ 5051165 h 6275301"/>
              <a:gd name="connsiteX11" fmla="*/ 0 w 5988050"/>
              <a:gd name="connsiteY11" fmla="*/ 1224136 h 6275301"/>
              <a:gd name="connsiteX12" fmla="*/ 0 w 5988050"/>
              <a:gd name="connsiteY12" fmla="*/ 364073 h 6275301"/>
              <a:gd name="connsiteX13" fmla="*/ 0 w 5988050"/>
              <a:gd name="connsiteY13" fmla="*/ 0 h 6275301"/>
              <a:gd name="connsiteX14" fmla="*/ 364073 w 5988050"/>
              <a:gd name="connsiteY14" fmla="*/ 0 h 6275301"/>
              <a:gd name="connsiteX15" fmla="*/ 1219677 w 5988050"/>
              <a:gd name="connsiteY15" fmla="*/ 0 h 6275301"/>
              <a:gd name="connsiteX16" fmla="*/ 4768373 w 5988050"/>
              <a:gd name="connsiteY16" fmla="*/ 0 h 627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8050" h="6275301">
                <a:moveTo>
                  <a:pt x="4768373" y="0"/>
                </a:moveTo>
                <a:lnTo>
                  <a:pt x="5988050" y="0"/>
                </a:lnTo>
                <a:lnTo>
                  <a:pt x="5988050" y="364073"/>
                </a:lnTo>
                <a:lnTo>
                  <a:pt x="5988050" y="1224136"/>
                </a:lnTo>
                <a:lnTo>
                  <a:pt x="5988050" y="5911228"/>
                </a:lnTo>
                <a:cubicBezTo>
                  <a:pt x="5988050" y="6112300"/>
                  <a:pt x="5825049" y="6275301"/>
                  <a:pt x="5623977" y="6275301"/>
                </a:cubicBezTo>
                <a:lnTo>
                  <a:pt x="1219677" y="6275301"/>
                </a:lnTo>
                <a:lnTo>
                  <a:pt x="364073" y="6275301"/>
                </a:lnTo>
                <a:lnTo>
                  <a:pt x="0" y="6275301"/>
                </a:lnTo>
                <a:lnTo>
                  <a:pt x="0" y="5051165"/>
                </a:lnTo>
                <a:lnTo>
                  <a:pt x="0" y="5051165"/>
                </a:lnTo>
                <a:lnTo>
                  <a:pt x="0" y="1224136"/>
                </a:lnTo>
                <a:lnTo>
                  <a:pt x="0" y="364073"/>
                </a:lnTo>
                <a:lnTo>
                  <a:pt x="0" y="0"/>
                </a:lnTo>
                <a:lnTo>
                  <a:pt x="364073" y="0"/>
                </a:lnTo>
                <a:lnTo>
                  <a:pt x="1219677" y="0"/>
                </a:lnTo>
                <a:lnTo>
                  <a:pt x="4768373" y="0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92ADA-95C4-4167-8364-DD8C66E92A4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23392" y="3737554"/>
            <a:ext cx="4446000" cy="21852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lang="de-DE" sz="2200" b="0" i="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A9ABB032-99AF-7A56-EEFD-96F450B6474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4012" y="3753036"/>
            <a:ext cx="2592288" cy="2520280"/>
          </a:xfrm>
        </p:spPr>
        <p:txBody>
          <a:bodyPr lIns="0" tIns="0" rIns="0" bIns="0">
            <a:noAutofit/>
          </a:bodyPr>
          <a:lstStyle>
            <a:lvl1pPr>
              <a:def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C2A938-21E8-BD5F-54E6-EF6D5AE936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2200" y="619862"/>
            <a:ext cx="4444808" cy="1231106"/>
          </a:xfrm>
        </p:spPr>
        <p:txBody>
          <a:bodyPr wrap="square" lIns="0" tIns="0" rIns="0" bIns="0">
            <a:spAutoFit/>
          </a:bodyPr>
          <a:lstStyle>
            <a:lvl1pPr>
              <a:defRPr lang="de-DE" sz="8000" b="0" i="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E2E23-8565-4DE9-A8E9-466A1EF655B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23392" y="1873749"/>
            <a:ext cx="4446000" cy="1555200"/>
          </a:xfrm>
        </p:spPr>
        <p:txBody>
          <a:bodyPr lIns="0" tIns="0" rIns="0" bIns="0" anchor="b" anchorCtr="0">
            <a:normAutofit/>
          </a:bodyPr>
          <a:lstStyle>
            <a:lvl1pPr>
              <a:defRPr lang="de-DE" sz="2800" b="0" i="0" dirty="0">
                <a:solidFill>
                  <a:schemeClr val="accent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D72C313E-3EFC-C9F0-FDAA-E40EFED7BE4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988050" y="-1984"/>
            <a:ext cx="6219140" cy="3429223"/>
          </a:xfrm>
          <a:solidFill>
            <a:srgbClr val="F2F2F2"/>
          </a:solidFill>
        </p:spPr>
        <p:txBody>
          <a:bodyPr lIns="180000" tIns="180000" rIns="180000" bIns="180000"/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Bild einfügen</a:t>
            </a:r>
          </a:p>
        </p:txBody>
      </p:sp>
      <p:sp>
        <p:nvSpPr>
          <p:cNvPr id="16" name="Textplatzhalter 34">
            <a:extLst>
              <a:ext uri="{FF2B5EF4-FFF2-40B4-BE49-F238E27FC236}">
                <a16:creationId xmlns:a16="http://schemas.microsoft.com/office/drawing/2014/main" id="{9EABA554-B9FC-922B-4794-D092DF3193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976320" y="3753036"/>
            <a:ext cx="2592288" cy="2520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42B29-98E8-A081-058D-5852F02BA09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FBCD814-1CAD-45AF-9963-6FC31BC9CF5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D591AF-B3AD-60BF-6EBB-5A97E02DA4B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0FE9B3-F827-349A-8F4B-925F193580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10EC-5924-9FEF-7F0C-AAE55876D5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10313280" y="1548520"/>
            <a:ext cx="3427239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958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25AFE3-E4C7-5AEA-261C-FC2FE9AC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58BF94AE-ED11-1065-3E99-7B8791F67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FC415-8AF4-411F-3202-C2962613AB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6412791B-A7EB-43A5-84E3-1867CD8E4CBF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573E5-993B-9DD7-9342-07117DD7B4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E7BB8-29DE-907F-4D1C-B28542602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4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Marken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D2EF81-D047-0AAA-8EC4-1DA515B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620688"/>
            <a:ext cx="7164797" cy="432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716479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06EB082A-5BAA-A82B-4069-96AD39514754}"/>
              </a:ext>
            </a:extLst>
          </p:cNvPr>
          <p:cNvSpPr/>
          <p:nvPr userDrawn="1"/>
        </p:nvSpPr>
        <p:spPr>
          <a:xfrm>
            <a:off x="8052602" y="622521"/>
            <a:ext cx="4139398" cy="5607158"/>
          </a:xfrm>
          <a:custGeom>
            <a:avLst/>
            <a:gdLst>
              <a:gd name="connsiteX0" fmla="*/ 4139398 w 4139398"/>
              <a:gd name="connsiteY0" fmla="*/ 1650082 h 5607158"/>
              <a:gd name="connsiteX1" fmla="*/ 4139398 w 4139398"/>
              <a:gd name="connsiteY1" fmla="*/ 3305610 h 5607158"/>
              <a:gd name="connsiteX2" fmla="*/ 4083053 w 4139398"/>
              <a:gd name="connsiteY2" fmla="*/ 3388077 h 5607158"/>
              <a:gd name="connsiteX3" fmla="*/ 23855 w 4139398"/>
              <a:gd name="connsiteY3" fmla="*/ 5606556 h 5607158"/>
              <a:gd name="connsiteX4" fmla="*/ 0 w 4139398"/>
              <a:gd name="connsiteY4" fmla="*/ 5607158 h 5607158"/>
              <a:gd name="connsiteX5" fmla="*/ 0 w 4139398"/>
              <a:gd name="connsiteY5" fmla="*/ 4872898 h 5607158"/>
              <a:gd name="connsiteX6" fmla="*/ 219589 w 4139398"/>
              <a:gd name="connsiteY6" fmla="*/ 4856200 h 5607158"/>
              <a:gd name="connsiteX7" fmla="*/ 4125939 w 4139398"/>
              <a:gd name="connsiteY7" fmla="*/ 1695034 h 5607158"/>
              <a:gd name="connsiteX8" fmla="*/ 4139398 w 4139398"/>
              <a:gd name="connsiteY8" fmla="*/ 0 h 5607158"/>
              <a:gd name="connsiteX9" fmla="*/ 4139398 w 4139398"/>
              <a:gd name="connsiteY9" fmla="*/ 743424 h 5607158"/>
              <a:gd name="connsiteX10" fmla="*/ 740396 w 4139398"/>
              <a:gd name="connsiteY10" fmla="*/ 743424 h 5607158"/>
              <a:gd name="connsiteX11" fmla="*/ 740396 w 4139398"/>
              <a:gd name="connsiteY11" fmla="*/ 3141513 h 5607158"/>
              <a:gd name="connsiteX12" fmla="*/ 2 w 4139398"/>
              <a:gd name="connsiteY12" fmla="*/ 3141513 h 5607158"/>
              <a:gd name="connsiteX13" fmla="*/ 2 w 4139398"/>
              <a:gd name="connsiteY13" fmla="*/ 3034 h 560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9398" h="5607158">
                <a:moveTo>
                  <a:pt x="4139398" y="1650082"/>
                </a:moveTo>
                <a:lnTo>
                  <a:pt x="4139398" y="3305610"/>
                </a:lnTo>
                <a:lnTo>
                  <a:pt x="4083053" y="3388077"/>
                </a:lnTo>
                <a:cubicBezTo>
                  <a:pt x="3165423" y="4666243"/>
                  <a:pt x="1696314" y="5521778"/>
                  <a:pt x="23855" y="5606556"/>
                </a:cubicBezTo>
                <a:lnTo>
                  <a:pt x="0" y="5607158"/>
                </a:lnTo>
                <a:lnTo>
                  <a:pt x="0" y="4872898"/>
                </a:lnTo>
                <a:lnTo>
                  <a:pt x="219589" y="4856200"/>
                </a:lnTo>
                <a:cubicBezTo>
                  <a:pt x="2057946" y="4669505"/>
                  <a:pt x="3576117" y="3399729"/>
                  <a:pt x="4125939" y="1695034"/>
                </a:cubicBezTo>
                <a:close/>
                <a:moveTo>
                  <a:pt x="4139398" y="0"/>
                </a:moveTo>
                <a:lnTo>
                  <a:pt x="4139398" y="743424"/>
                </a:lnTo>
                <a:lnTo>
                  <a:pt x="740396" y="743424"/>
                </a:lnTo>
                <a:lnTo>
                  <a:pt x="740396" y="3141513"/>
                </a:lnTo>
                <a:lnTo>
                  <a:pt x="2" y="3141513"/>
                </a:lnTo>
                <a:lnTo>
                  <a:pt x="2" y="3034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BCC3E-0971-4B4F-B44C-BBF3747536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808E758B-5368-4ADD-9222-8084F6FD92AA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544808-C6BB-F305-042E-E8BFAAFA55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5C73A-C3AC-A305-843D-AD4D3ED2EE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Marken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D2EF81-D047-0AAA-8EC4-1DA515B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620688"/>
            <a:ext cx="7164797" cy="432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716479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06EB082A-5BAA-A82B-4069-96AD39514754}"/>
              </a:ext>
            </a:extLst>
          </p:cNvPr>
          <p:cNvSpPr/>
          <p:nvPr userDrawn="1"/>
        </p:nvSpPr>
        <p:spPr>
          <a:xfrm>
            <a:off x="8052602" y="622521"/>
            <a:ext cx="4139398" cy="5607158"/>
          </a:xfrm>
          <a:custGeom>
            <a:avLst/>
            <a:gdLst>
              <a:gd name="connsiteX0" fmla="*/ 4139398 w 4139398"/>
              <a:gd name="connsiteY0" fmla="*/ 1650082 h 5607158"/>
              <a:gd name="connsiteX1" fmla="*/ 4139398 w 4139398"/>
              <a:gd name="connsiteY1" fmla="*/ 3305610 h 5607158"/>
              <a:gd name="connsiteX2" fmla="*/ 4083053 w 4139398"/>
              <a:gd name="connsiteY2" fmla="*/ 3388077 h 5607158"/>
              <a:gd name="connsiteX3" fmla="*/ 23855 w 4139398"/>
              <a:gd name="connsiteY3" fmla="*/ 5606556 h 5607158"/>
              <a:gd name="connsiteX4" fmla="*/ 0 w 4139398"/>
              <a:gd name="connsiteY4" fmla="*/ 5607158 h 5607158"/>
              <a:gd name="connsiteX5" fmla="*/ 0 w 4139398"/>
              <a:gd name="connsiteY5" fmla="*/ 4872898 h 5607158"/>
              <a:gd name="connsiteX6" fmla="*/ 219589 w 4139398"/>
              <a:gd name="connsiteY6" fmla="*/ 4856200 h 5607158"/>
              <a:gd name="connsiteX7" fmla="*/ 4125939 w 4139398"/>
              <a:gd name="connsiteY7" fmla="*/ 1695034 h 5607158"/>
              <a:gd name="connsiteX8" fmla="*/ 4139398 w 4139398"/>
              <a:gd name="connsiteY8" fmla="*/ 0 h 5607158"/>
              <a:gd name="connsiteX9" fmla="*/ 4139398 w 4139398"/>
              <a:gd name="connsiteY9" fmla="*/ 743424 h 5607158"/>
              <a:gd name="connsiteX10" fmla="*/ 740396 w 4139398"/>
              <a:gd name="connsiteY10" fmla="*/ 743424 h 5607158"/>
              <a:gd name="connsiteX11" fmla="*/ 740396 w 4139398"/>
              <a:gd name="connsiteY11" fmla="*/ 3141513 h 5607158"/>
              <a:gd name="connsiteX12" fmla="*/ 2 w 4139398"/>
              <a:gd name="connsiteY12" fmla="*/ 3141513 h 5607158"/>
              <a:gd name="connsiteX13" fmla="*/ 2 w 4139398"/>
              <a:gd name="connsiteY13" fmla="*/ 3034 h 560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9398" h="5607158">
                <a:moveTo>
                  <a:pt x="4139398" y="1650082"/>
                </a:moveTo>
                <a:lnTo>
                  <a:pt x="4139398" y="3305610"/>
                </a:lnTo>
                <a:lnTo>
                  <a:pt x="4083053" y="3388077"/>
                </a:lnTo>
                <a:cubicBezTo>
                  <a:pt x="3165423" y="4666243"/>
                  <a:pt x="1696314" y="5521778"/>
                  <a:pt x="23855" y="5606556"/>
                </a:cubicBezTo>
                <a:lnTo>
                  <a:pt x="0" y="5607158"/>
                </a:lnTo>
                <a:lnTo>
                  <a:pt x="0" y="4872898"/>
                </a:lnTo>
                <a:lnTo>
                  <a:pt x="219589" y="4856200"/>
                </a:lnTo>
                <a:cubicBezTo>
                  <a:pt x="2057946" y="4669505"/>
                  <a:pt x="3576117" y="3399729"/>
                  <a:pt x="4125939" y="1695034"/>
                </a:cubicBezTo>
                <a:close/>
                <a:moveTo>
                  <a:pt x="4139398" y="0"/>
                </a:moveTo>
                <a:lnTo>
                  <a:pt x="4139398" y="743424"/>
                </a:lnTo>
                <a:lnTo>
                  <a:pt x="740396" y="743424"/>
                </a:lnTo>
                <a:lnTo>
                  <a:pt x="740396" y="3141513"/>
                </a:lnTo>
                <a:lnTo>
                  <a:pt x="2" y="3141513"/>
                </a:lnTo>
                <a:lnTo>
                  <a:pt x="2" y="3034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BCC3E-0971-4B4F-B44C-BBF3747536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143CD9FA-6A7D-46AC-A9A2-F677D041685D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544808-C6BB-F305-042E-E8BFAAFA55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5C73A-C3AC-A305-843D-AD4D3ED2EE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28BA91-37F3-9378-FED5-690D1630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1880828"/>
            <a:ext cx="10945217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30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1_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6F9E-8B1B-4281-927D-BADC1D833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1880828"/>
            <a:ext cx="10945217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58BF94AE-ED11-1065-3E99-7B8791F67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6D00D-9690-2139-3F3E-01BF10A6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ADD6B-14CA-AD7E-74BC-3AEEEF8E84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9647CF2-6A91-4E9F-82D2-3C9DAE8CD238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5E877-FEFB-A0EB-88CA-2B2A6C1387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4E298-7484-67FC-E2C2-E8EF409D75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29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_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BDDF1-7716-41FD-B5A6-EA17E6AD4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390" y="1880828"/>
            <a:ext cx="5364000" cy="439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C71DA-6AD8-43E6-83F7-1C06BF649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1880828"/>
            <a:ext cx="5364000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F506DC-B698-FC05-A456-B12A3975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BBA1D8-E508-2521-DA18-9C6AD4FAFA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84BF4657-8BB1-4620-AAB2-FF7C1535F863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3ACA3-77BA-502C-A4B7-71076A4D4A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7CED3-B050-F7E8-DEAE-6EC8D839AB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5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3_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BDDF1-7716-41FD-B5A6-EA17E6AD4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880828"/>
            <a:ext cx="3504240" cy="439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C71DA-6AD8-43E6-83F7-1C06BF649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4127" y="1880828"/>
            <a:ext cx="3504240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F506DC-B698-FC05-A456-B12A3975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F83273FD-5C1E-ECAD-BF5F-57C3C38BBB7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064368" y="1880828"/>
            <a:ext cx="3504240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59194-90B7-9101-1B2A-8A521512A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2CEA0ACD-6738-48E3-A0CB-A9FD205F6C51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03047-EE1F-EC62-1C05-56CD2E0F56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6F50E-37EC-0B91-65DA-210087FA2D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8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D00D24D-D140-845C-917D-FF3BB8F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2095BB-52F6-FD45-B252-0AF429E68C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3808" y="1880829"/>
            <a:ext cx="5998191" cy="4977172"/>
          </a:xfrm>
          <a:solidFill>
            <a:srgbClr val="F2F2F2"/>
          </a:solidFill>
        </p:spPr>
        <p:txBody>
          <a:bodyPr lIns="180000" tIns="180000" rIns="180000" bIns="180000"/>
          <a:lstStyle>
            <a:lvl1pPr>
              <a:defRPr lang="de-DE"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durch Klicken auf Symbol hinzufügen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131423-D121-894F-05B9-55B228A1D3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1" y="1880828"/>
            <a:ext cx="5364597" cy="439248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97659-79D3-1A80-2D71-49A241D8EA1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734C4701-ABD5-B227-BBB6-93D0614D24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9792562" y="3911972"/>
            <a:ext cx="4392488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30040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C18D8-88BF-7CE4-1E13-8CCE4F08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DFE06A5-0AF5-4C0D-B11A-E1AA9F8C4714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5FA1B-53A6-55CE-1ABA-633A6787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74392-2706-3678-ADA3-114FC946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1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bgerundete Eck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360C51-ED58-F08B-6A5A-86043E9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6" name="Bildplatzhalter 18">
            <a:extLst>
              <a:ext uri="{FF2B5EF4-FFF2-40B4-BE49-F238E27FC236}">
                <a16:creationId xmlns:a16="http://schemas.microsoft.com/office/drawing/2014/main" id="{0423186B-84AA-0DE9-3A20-A6623F8EE7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4012" y="1880828"/>
            <a:ext cx="5364597" cy="4392488"/>
          </a:xfrm>
          <a:custGeom>
            <a:avLst/>
            <a:gdLst>
              <a:gd name="connsiteX0" fmla="*/ 0 w 5374799"/>
              <a:gd name="connsiteY0" fmla="*/ 0 h 4363199"/>
              <a:gd name="connsiteX1" fmla="*/ 5374799 w 5374799"/>
              <a:gd name="connsiteY1" fmla="*/ 0 h 4363199"/>
              <a:gd name="connsiteX2" fmla="*/ 5374799 w 5374799"/>
              <a:gd name="connsiteY2" fmla="*/ 319080 h 4363199"/>
              <a:gd name="connsiteX3" fmla="*/ 5374799 w 5374799"/>
              <a:gd name="connsiteY3" fmla="*/ 1572196 h 4363199"/>
              <a:gd name="connsiteX4" fmla="*/ 5374799 w 5374799"/>
              <a:gd name="connsiteY4" fmla="*/ 4044118 h 4363199"/>
              <a:gd name="connsiteX5" fmla="*/ 5055718 w 5374799"/>
              <a:gd name="connsiteY5" fmla="*/ 4363199 h 4363199"/>
              <a:gd name="connsiteX6" fmla="*/ 1516108 w 5374799"/>
              <a:gd name="connsiteY6" fmla="*/ 4363199 h 4363199"/>
              <a:gd name="connsiteX7" fmla="*/ 319080 w 5374799"/>
              <a:gd name="connsiteY7" fmla="*/ 4363199 h 4363199"/>
              <a:gd name="connsiteX8" fmla="*/ 0 w 5374799"/>
              <a:gd name="connsiteY8" fmla="*/ 4363199 h 43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4799" h="4363199">
                <a:moveTo>
                  <a:pt x="0" y="0"/>
                </a:moveTo>
                <a:lnTo>
                  <a:pt x="5374799" y="0"/>
                </a:lnTo>
                <a:lnTo>
                  <a:pt x="5374799" y="319080"/>
                </a:lnTo>
                <a:lnTo>
                  <a:pt x="5374799" y="1572196"/>
                </a:lnTo>
                <a:lnTo>
                  <a:pt x="5374799" y="4044118"/>
                </a:lnTo>
                <a:cubicBezTo>
                  <a:pt x="5374799" y="4220342"/>
                  <a:pt x="5231942" y="4363199"/>
                  <a:pt x="5055718" y="4363199"/>
                </a:cubicBezTo>
                <a:lnTo>
                  <a:pt x="1516108" y="4363199"/>
                </a:lnTo>
                <a:lnTo>
                  <a:pt x="319080" y="4363199"/>
                </a:lnTo>
                <a:lnTo>
                  <a:pt x="0" y="436319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 dirty="0"/>
              <a:t>Bild einfügen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AA0A7-51E1-41D0-3CD5-E9BDAB0918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EF1A3036-E80E-4FBF-B59B-6ECAAF41FB9F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E622-401B-8392-56A7-850E789B92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C0B86-8C24-691D-C538-F5A3DD7B16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CCB8AC7B-4392-EEC3-E4B6-9B826DEA1B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9627462" y="3911972"/>
            <a:ext cx="4392488" cy="330200"/>
          </a:xfrm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8805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und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90D55B48-B465-B8EC-D320-45A1510D7B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4400" y="0"/>
            <a:ext cx="5997600" cy="6235200"/>
          </a:xfrm>
          <a:custGeom>
            <a:avLst/>
            <a:gdLst>
              <a:gd name="connsiteX0" fmla="*/ 377775 w 5997600"/>
              <a:gd name="connsiteY0" fmla="*/ 5012870 h 6235200"/>
              <a:gd name="connsiteX1" fmla="*/ 2206137 w 5997600"/>
              <a:gd name="connsiteY1" fmla="*/ 5012870 h 6235200"/>
              <a:gd name="connsiteX2" fmla="*/ 2194212 w 5997600"/>
              <a:gd name="connsiteY2" fmla="*/ 5113022 h 6235200"/>
              <a:gd name="connsiteX3" fmla="*/ 1751448 w 5997600"/>
              <a:gd name="connsiteY3" fmla="*/ 6181891 h 6235200"/>
              <a:gd name="connsiteX4" fmla="*/ 1708063 w 5997600"/>
              <a:gd name="connsiteY4" fmla="*/ 6235200 h 6235200"/>
              <a:gd name="connsiteX5" fmla="*/ 377775 w 5997600"/>
              <a:gd name="connsiteY5" fmla="*/ 6235200 h 6235200"/>
              <a:gd name="connsiteX6" fmla="*/ 0 w 5997600"/>
              <a:gd name="connsiteY6" fmla="*/ 0 h 6235200"/>
              <a:gd name="connsiteX7" fmla="*/ 5997600 w 5997600"/>
              <a:gd name="connsiteY7" fmla="*/ 0 h 6235200"/>
              <a:gd name="connsiteX8" fmla="*/ 5997600 w 5997600"/>
              <a:gd name="connsiteY8" fmla="*/ 6235200 h 6235200"/>
              <a:gd name="connsiteX9" fmla="*/ 5379467 w 5997600"/>
              <a:gd name="connsiteY9" fmla="*/ 6235200 h 6235200"/>
              <a:gd name="connsiteX10" fmla="*/ 5379467 w 5997600"/>
              <a:gd name="connsiteY10" fmla="*/ 4633200 h 6235200"/>
              <a:gd name="connsiteX11" fmla="*/ 2787003 w 5997600"/>
              <a:gd name="connsiteY11" fmla="*/ 4633200 h 6235200"/>
              <a:gd name="connsiteX12" fmla="*/ 2787003 w 5997600"/>
              <a:gd name="connsiteY12" fmla="*/ 6235200 h 6235200"/>
              <a:gd name="connsiteX13" fmla="*/ 2167935 w 5997600"/>
              <a:gd name="connsiteY13" fmla="*/ 6235200 h 6235200"/>
              <a:gd name="connsiteX14" fmla="*/ 2283350 w 5997600"/>
              <a:gd name="connsiteY14" fmla="*/ 6037913 h 6235200"/>
              <a:gd name="connsiteX15" fmla="*/ 2592288 w 5997600"/>
              <a:gd name="connsiteY15" fmla="*/ 4777652 h 6235200"/>
              <a:gd name="connsiteX16" fmla="*/ 2588749 w 5997600"/>
              <a:gd name="connsiteY16" fmla="*/ 4637677 h 6235200"/>
              <a:gd name="connsiteX17" fmla="*/ 2588408 w 5997600"/>
              <a:gd name="connsiteY17" fmla="*/ 4633200 h 6235200"/>
              <a:gd name="connsiteX18" fmla="*/ 1 w 5997600"/>
              <a:gd name="connsiteY18" fmla="*/ 4635097 h 6235200"/>
              <a:gd name="connsiteX19" fmla="*/ 1 w 5997600"/>
              <a:gd name="connsiteY19" fmla="*/ 6235200 h 6235200"/>
              <a:gd name="connsiteX20" fmla="*/ 0 w 5997600"/>
              <a:gd name="connsiteY20" fmla="*/ 6235200 h 6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97600" h="6235200">
                <a:moveTo>
                  <a:pt x="377775" y="5012870"/>
                </a:moveTo>
                <a:lnTo>
                  <a:pt x="2206137" y="5012870"/>
                </a:lnTo>
                <a:lnTo>
                  <a:pt x="2194212" y="5113022"/>
                </a:lnTo>
                <a:cubicBezTo>
                  <a:pt x="2137374" y="5510071"/>
                  <a:pt x="1981108" y="5875039"/>
                  <a:pt x="1751448" y="6181891"/>
                </a:cubicBezTo>
                <a:lnTo>
                  <a:pt x="1708063" y="6235200"/>
                </a:lnTo>
                <a:lnTo>
                  <a:pt x="377775" y="6235200"/>
                </a:lnTo>
                <a:close/>
                <a:moveTo>
                  <a:pt x="0" y="0"/>
                </a:moveTo>
                <a:lnTo>
                  <a:pt x="5997600" y="0"/>
                </a:lnTo>
                <a:lnTo>
                  <a:pt x="5997600" y="6235200"/>
                </a:lnTo>
                <a:lnTo>
                  <a:pt x="5379467" y="6235200"/>
                </a:lnTo>
                <a:lnTo>
                  <a:pt x="5379467" y="4633200"/>
                </a:lnTo>
                <a:lnTo>
                  <a:pt x="2787003" y="4633200"/>
                </a:lnTo>
                <a:lnTo>
                  <a:pt x="2787003" y="6235200"/>
                </a:lnTo>
                <a:lnTo>
                  <a:pt x="2167935" y="6235200"/>
                </a:lnTo>
                <a:lnTo>
                  <a:pt x="2283350" y="6037913"/>
                </a:lnTo>
                <a:cubicBezTo>
                  <a:pt x="2480676" y="5661159"/>
                  <a:pt x="2592288" y="5232440"/>
                  <a:pt x="2592288" y="4777652"/>
                </a:cubicBezTo>
                <a:cubicBezTo>
                  <a:pt x="2592288" y="4730707"/>
                  <a:pt x="2591098" y="4684038"/>
                  <a:pt x="2588749" y="4637677"/>
                </a:cubicBezTo>
                <a:cubicBezTo>
                  <a:pt x="2588635" y="4636185"/>
                  <a:pt x="2588522" y="4634692"/>
                  <a:pt x="2588408" y="4633200"/>
                </a:cubicBezTo>
                <a:lnTo>
                  <a:pt x="1" y="4635097"/>
                </a:lnTo>
                <a:lnTo>
                  <a:pt x="1" y="6235200"/>
                </a:lnTo>
                <a:lnTo>
                  <a:pt x="0" y="62352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 anchor="t">
            <a:noAutofit/>
          </a:bodyPr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Bild einfügen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26A56050-FA50-CF78-5F8A-6509945901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66832" y="4816800"/>
            <a:ext cx="2232000" cy="1418400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 anchor="t"/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A69CC698-3093-185B-F07D-3174CAC52EFA}"/>
              </a:ext>
            </a:extLst>
          </p:cNvPr>
          <p:cNvSpPr/>
          <p:nvPr userDrawn="1"/>
        </p:nvSpPr>
        <p:spPr>
          <a:xfrm>
            <a:off x="6194402" y="4633200"/>
            <a:ext cx="2592287" cy="2224800"/>
          </a:xfrm>
          <a:custGeom>
            <a:avLst/>
            <a:gdLst>
              <a:gd name="connsiteX0" fmla="*/ 2588407 w 2592287"/>
              <a:gd name="connsiteY0" fmla="*/ 0 h 2224800"/>
              <a:gd name="connsiteX1" fmla="*/ 2588748 w 2592287"/>
              <a:gd name="connsiteY1" fmla="*/ 4477 h 2224800"/>
              <a:gd name="connsiteX2" fmla="*/ 2592287 w 2592287"/>
              <a:gd name="connsiteY2" fmla="*/ 144452 h 2224800"/>
              <a:gd name="connsiteX3" fmla="*/ 1658454 w 2592287"/>
              <a:gd name="connsiteY3" fmla="*/ 2195890 h 2224800"/>
              <a:gd name="connsiteX4" fmla="*/ 1622001 w 2592287"/>
              <a:gd name="connsiteY4" fmla="*/ 2224800 h 2224800"/>
              <a:gd name="connsiteX5" fmla="*/ 952886 w 2592287"/>
              <a:gd name="connsiteY5" fmla="*/ 2224800 h 2224800"/>
              <a:gd name="connsiteX6" fmla="*/ 1039454 w 2592287"/>
              <a:gd name="connsiteY6" fmla="*/ 2179687 h 2224800"/>
              <a:gd name="connsiteX7" fmla="*/ 2194211 w 2592287"/>
              <a:gd name="connsiteY7" fmla="*/ 479822 h 2224800"/>
              <a:gd name="connsiteX8" fmla="*/ 2206136 w 2592287"/>
              <a:gd name="connsiteY8" fmla="*/ 379670 h 2224800"/>
              <a:gd name="connsiteX9" fmla="*/ 377774 w 2592287"/>
              <a:gd name="connsiteY9" fmla="*/ 379670 h 2224800"/>
              <a:gd name="connsiteX10" fmla="*/ 377774 w 2592287"/>
              <a:gd name="connsiteY10" fmla="*/ 1603256 h 2224800"/>
              <a:gd name="connsiteX11" fmla="*/ 0 w 2592287"/>
              <a:gd name="connsiteY11" fmla="*/ 1603256 h 2224800"/>
              <a:gd name="connsiteX12" fmla="*/ 0 w 2592287"/>
              <a:gd name="connsiteY12" fmla="*/ 1897 h 22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287" h="2224800">
                <a:moveTo>
                  <a:pt x="2588407" y="0"/>
                </a:moveTo>
                <a:cubicBezTo>
                  <a:pt x="2588521" y="1492"/>
                  <a:pt x="2588634" y="2985"/>
                  <a:pt x="2588748" y="4477"/>
                </a:cubicBezTo>
                <a:cubicBezTo>
                  <a:pt x="2591097" y="50838"/>
                  <a:pt x="2592287" y="97507"/>
                  <a:pt x="2592287" y="144452"/>
                </a:cubicBezTo>
                <a:cubicBezTo>
                  <a:pt x="2592287" y="963069"/>
                  <a:pt x="2230666" y="1697226"/>
                  <a:pt x="1658454" y="2195890"/>
                </a:cubicBezTo>
                <a:lnTo>
                  <a:pt x="1622001" y="2224800"/>
                </a:lnTo>
                <a:lnTo>
                  <a:pt x="952886" y="2224800"/>
                </a:lnTo>
                <a:lnTo>
                  <a:pt x="1039454" y="2179687"/>
                </a:lnTo>
                <a:cubicBezTo>
                  <a:pt x="1651617" y="1827839"/>
                  <a:pt x="2090008" y="1207745"/>
                  <a:pt x="2194211" y="479822"/>
                </a:cubicBezTo>
                <a:lnTo>
                  <a:pt x="2206136" y="379670"/>
                </a:lnTo>
                <a:lnTo>
                  <a:pt x="377774" y="379670"/>
                </a:lnTo>
                <a:lnTo>
                  <a:pt x="377774" y="1603256"/>
                </a:lnTo>
                <a:lnTo>
                  <a:pt x="0" y="1603256"/>
                </a:lnTo>
                <a:lnTo>
                  <a:pt x="0" y="1897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1E5044AC-01D6-CABA-166D-9E3D8E998E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8909300" y="2952500"/>
            <a:ext cx="6235200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2725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abgerundete Eck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360C51-ED58-F08B-6A5A-86043E9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6" name="Bildplatzhalter 18">
            <a:extLst>
              <a:ext uri="{FF2B5EF4-FFF2-40B4-BE49-F238E27FC236}">
                <a16:creationId xmlns:a16="http://schemas.microsoft.com/office/drawing/2014/main" id="{0423186B-84AA-0DE9-3A20-A6623F8EE7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4012" y="1880828"/>
            <a:ext cx="5364597" cy="4392488"/>
          </a:xfrm>
          <a:custGeom>
            <a:avLst/>
            <a:gdLst>
              <a:gd name="connsiteX0" fmla="*/ 0 w 5374799"/>
              <a:gd name="connsiteY0" fmla="*/ 0 h 4363199"/>
              <a:gd name="connsiteX1" fmla="*/ 5374799 w 5374799"/>
              <a:gd name="connsiteY1" fmla="*/ 0 h 4363199"/>
              <a:gd name="connsiteX2" fmla="*/ 5374799 w 5374799"/>
              <a:gd name="connsiteY2" fmla="*/ 319080 h 4363199"/>
              <a:gd name="connsiteX3" fmla="*/ 5374799 w 5374799"/>
              <a:gd name="connsiteY3" fmla="*/ 1572196 h 4363199"/>
              <a:gd name="connsiteX4" fmla="*/ 5374799 w 5374799"/>
              <a:gd name="connsiteY4" fmla="*/ 4044118 h 4363199"/>
              <a:gd name="connsiteX5" fmla="*/ 5055718 w 5374799"/>
              <a:gd name="connsiteY5" fmla="*/ 4363199 h 4363199"/>
              <a:gd name="connsiteX6" fmla="*/ 1516108 w 5374799"/>
              <a:gd name="connsiteY6" fmla="*/ 4363199 h 4363199"/>
              <a:gd name="connsiteX7" fmla="*/ 319080 w 5374799"/>
              <a:gd name="connsiteY7" fmla="*/ 4363199 h 4363199"/>
              <a:gd name="connsiteX8" fmla="*/ 0 w 5374799"/>
              <a:gd name="connsiteY8" fmla="*/ 4363199 h 43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4799" h="4363199">
                <a:moveTo>
                  <a:pt x="0" y="0"/>
                </a:moveTo>
                <a:lnTo>
                  <a:pt x="5374799" y="0"/>
                </a:lnTo>
                <a:lnTo>
                  <a:pt x="5374799" y="319080"/>
                </a:lnTo>
                <a:lnTo>
                  <a:pt x="5374799" y="1572196"/>
                </a:lnTo>
                <a:lnTo>
                  <a:pt x="5374799" y="4044118"/>
                </a:lnTo>
                <a:cubicBezTo>
                  <a:pt x="5374799" y="4220342"/>
                  <a:pt x="5231942" y="4363199"/>
                  <a:pt x="5055718" y="4363199"/>
                </a:cubicBezTo>
                <a:lnTo>
                  <a:pt x="1516108" y="4363199"/>
                </a:lnTo>
                <a:lnTo>
                  <a:pt x="319080" y="4363199"/>
                </a:lnTo>
                <a:lnTo>
                  <a:pt x="0" y="436319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 dirty="0"/>
              <a:t>Bild einfügen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AA0A7-51E1-41D0-3CD5-E9BDAB0918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0052D79C-FB65-43A7-A319-B65DDE373595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E622-401B-8392-56A7-850E789B92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C0B86-8C24-691D-C538-F5A3DD7B16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336B3C4-F93B-0875-EBAA-07370F208F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1" y="1880828"/>
            <a:ext cx="5364597" cy="439248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57799-B601-701F-3337-514E43B59A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9627462" y="3911972"/>
            <a:ext cx="4392488" cy="330200"/>
          </a:xfrm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35862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abgerundete 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8">
            <a:extLst>
              <a:ext uri="{FF2B5EF4-FFF2-40B4-BE49-F238E27FC236}">
                <a16:creationId xmlns:a16="http://schemas.microsoft.com/office/drawing/2014/main" id="{50BD9D24-3201-B0EC-3152-58DC241C6AE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3391" y="1880828"/>
            <a:ext cx="5364597" cy="4392488"/>
          </a:xfrm>
          <a:custGeom>
            <a:avLst/>
            <a:gdLst>
              <a:gd name="connsiteX0" fmla="*/ 0 w 5374799"/>
              <a:gd name="connsiteY0" fmla="*/ 0 h 4363199"/>
              <a:gd name="connsiteX1" fmla="*/ 5374799 w 5374799"/>
              <a:gd name="connsiteY1" fmla="*/ 0 h 4363199"/>
              <a:gd name="connsiteX2" fmla="*/ 5374799 w 5374799"/>
              <a:gd name="connsiteY2" fmla="*/ 319080 h 4363199"/>
              <a:gd name="connsiteX3" fmla="*/ 5374799 w 5374799"/>
              <a:gd name="connsiteY3" fmla="*/ 1572196 h 4363199"/>
              <a:gd name="connsiteX4" fmla="*/ 5374799 w 5374799"/>
              <a:gd name="connsiteY4" fmla="*/ 4044118 h 4363199"/>
              <a:gd name="connsiteX5" fmla="*/ 5055718 w 5374799"/>
              <a:gd name="connsiteY5" fmla="*/ 4363199 h 4363199"/>
              <a:gd name="connsiteX6" fmla="*/ 1516108 w 5374799"/>
              <a:gd name="connsiteY6" fmla="*/ 4363199 h 4363199"/>
              <a:gd name="connsiteX7" fmla="*/ 319080 w 5374799"/>
              <a:gd name="connsiteY7" fmla="*/ 4363199 h 4363199"/>
              <a:gd name="connsiteX8" fmla="*/ 0 w 5374799"/>
              <a:gd name="connsiteY8" fmla="*/ 4363199 h 43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4799" h="4363199">
                <a:moveTo>
                  <a:pt x="0" y="0"/>
                </a:moveTo>
                <a:lnTo>
                  <a:pt x="5374799" y="0"/>
                </a:lnTo>
                <a:lnTo>
                  <a:pt x="5374799" y="319080"/>
                </a:lnTo>
                <a:lnTo>
                  <a:pt x="5374799" y="1572196"/>
                </a:lnTo>
                <a:lnTo>
                  <a:pt x="5374799" y="4044118"/>
                </a:lnTo>
                <a:cubicBezTo>
                  <a:pt x="5374799" y="4220342"/>
                  <a:pt x="5231942" y="4363199"/>
                  <a:pt x="5055718" y="4363199"/>
                </a:cubicBezTo>
                <a:lnTo>
                  <a:pt x="1516108" y="4363199"/>
                </a:lnTo>
                <a:lnTo>
                  <a:pt x="319080" y="4363199"/>
                </a:lnTo>
                <a:lnTo>
                  <a:pt x="0" y="436319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993AD1B-E9C8-2AF3-80B1-DF469922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58BF94AE-ED11-1065-3E99-7B8791F67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12" name="Bildplatzhalter 18">
            <a:extLst>
              <a:ext uri="{FF2B5EF4-FFF2-40B4-BE49-F238E27FC236}">
                <a16:creationId xmlns:a16="http://schemas.microsoft.com/office/drawing/2014/main" id="{95ED2988-6294-025A-DDD6-3CA784422E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4012" y="1880828"/>
            <a:ext cx="5364597" cy="4392488"/>
          </a:xfrm>
          <a:custGeom>
            <a:avLst/>
            <a:gdLst>
              <a:gd name="connsiteX0" fmla="*/ 0 w 5374799"/>
              <a:gd name="connsiteY0" fmla="*/ 0 h 4363199"/>
              <a:gd name="connsiteX1" fmla="*/ 5374799 w 5374799"/>
              <a:gd name="connsiteY1" fmla="*/ 0 h 4363199"/>
              <a:gd name="connsiteX2" fmla="*/ 5374799 w 5374799"/>
              <a:gd name="connsiteY2" fmla="*/ 319080 h 4363199"/>
              <a:gd name="connsiteX3" fmla="*/ 5374799 w 5374799"/>
              <a:gd name="connsiteY3" fmla="*/ 1572196 h 4363199"/>
              <a:gd name="connsiteX4" fmla="*/ 5374799 w 5374799"/>
              <a:gd name="connsiteY4" fmla="*/ 4044118 h 4363199"/>
              <a:gd name="connsiteX5" fmla="*/ 5055718 w 5374799"/>
              <a:gd name="connsiteY5" fmla="*/ 4363199 h 4363199"/>
              <a:gd name="connsiteX6" fmla="*/ 1516108 w 5374799"/>
              <a:gd name="connsiteY6" fmla="*/ 4363199 h 4363199"/>
              <a:gd name="connsiteX7" fmla="*/ 319080 w 5374799"/>
              <a:gd name="connsiteY7" fmla="*/ 4363199 h 4363199"/>
              <a:gd name="connsiteX8" fmla="*/ 0 w 5374799"/>
              <a:gd name="connsiteY8" fmla="*/ 4363199 h 43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4799" h="4363199">
                <a:moveTo>
                  <a:pt x="0" y="0"/>
                </a:moveTo>
                <a:lnTo>
                  <a:pt x="5374799" y="0"/>
                </a:lnTo>
                <a:lnTo>
                  <a:pt x="5374799" y="319080"/>
                </a:lnTo>
                <a:lnTo>
                  <a:pt x="5374799" y="1572196"/>
                </a:lnTo>
                <a:lnTo>
                  <a:pt x="5374799" y="4044118"/>
                </a:lnTo>
                <a:cubicBezTo>
                  <a:pt x="5374799" y="4220342"/>
                  <a:pt x="5231942" y="4363199"/>
                  <a:pt x="5055718" y="4363199"/>
                </a:cubicBezTo>
                <a:lnTo>
                  <a:pt x="1516108" y="4363199"/>
                </a:lnTo>
                <a:lnTo>
                  <a:pt x="319080" y="4363199"/>
                </a:lnTo>
                <a:lnTo>
                  <a:pt x="0" y="436319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B30B2-DFD9-C6B7-2A78-AC7B00DB6BB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3B2AB5B6-A146-4F71-BF46-B9CBD7C2FC75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6A17B-42D3-DA3F-D881-7D7E6F50F4B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A048A-0CF0-578B-0B06-07DD38B2728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3DA24278-6734-06E7-52C5-03B22B248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9627462" y="3911972"/>
            <a:ext cx="4392488" cy="330200"/>
          </a:xfrm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4F3D9AD-961F-126F-B9ED-F4EA27A56A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3899756" y="3969060"/>
            <a:ext cx="4392488" cy="216024"/>
          </a:xfrm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27391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0">
            <a:extLst>
              <a:ext uri="{FF2B5EF4-FFF2-40B4-BE49-F238E27FC236}">
                <a16:creationId xmlns:a16="http://schemas.microsoft.com/office/drawing/2014/main" id="{5F4E5E43-A0D8-226A-B8D2-B0F53EA1CD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80827"/>
            <a:ext cx="12192000" cy="4977173"/>
          </a:xfrm>
          <a:solidFill>
            <a:srgbClr val="F2F2F2"/>
          </a:solidFill>
        </p:spPr>
        <p:txBody>
          <a:bodyPr lIns="180000" tIns="180000" rIns="180000" bIns="180000"/>
          <a:lstStyle>
            <a:lvl1pPr>
              <a:defRPr lang="de-DE"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durch Klicken auf Symbol hinzufügen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D00D24D-D140-845C-917D-FF3BB8F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451F0-A5A3-D4C1-290A-8AC407DE3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E424D451-0615-1B33-1335-A19573ECE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9830656" y="3911972"/>
            <a:ext cx="4392488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9B8292DE-76D3-1CFF-ED41-369BF74D288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898062" y="7010411"/>
            <a:ext cx="742938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6DAEA5FA-BC5F-49F9-B550-9BB4E0E67F8C}" type="datetime1">
              <a:rPr lang="de-DE" smtClean="0"/>
              <a:pPr algn="r"/>
              <a:t>02.09.2025</a:t>
            </a:fld>
            <a:endParaRPr lang="de-DE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D6896EE-38CD-AFEF-43D8-34D38E6276C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408001" y="7011901"/>
            <a:ext cx="6303600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5" name="Foliennummernplatzhalter 6">
            <a:extLst>
              <a:ext uri="{FF2B5EF4-FFF2-40B4-BE49-F238E27FC236}">
                <a16:creationId xmlns:a16="http://schemas.microsoft.com/office/drawing/2014/main" id="{1D6CA541-A5F0-371A-1B94-F431D4263DA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0848528" y="7010411"/>
            <a:ext cx="720672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0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e Breite mit Marken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3A4A94D-0CD0-4CDC-4EC3-27CEFCF7E1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80827"/>
            <a:ext cx="12191999" cy="4977173"/>
          </a:xfrm>
          <a:custGeom>
            <a:avLst/>
            <a:gdLst>
              <a:gd name="connsiteX0" fmla="*/ 0 w 12191999"/>
              <a:gd name="connsiteY0" fmla="*/ 0 h 4977173"/>
              <a:gd name="connsiteX1" fmla="*/ 7123205 w 12191999"/>
              <a:gd name="connsiteY1" fmla="*/ 0 h 4977173"/>
              <a:gd name="connsiteX2" fmla="*/ 7123205 w 12191999"/>
              <a:gd name="connsiteY2" fmla="*/ 1254079 h 4977173"/>
              <a:gd name="connsiteX3" fmla="*/ 7861881 w 12191999"/>
              <a:gd name="connsiteY3" fmla="*/ 1254079 h 4977173"/>
              <a:gd name="connsiteX4" fmla="*/ 7861881 w 12191999"/>
              <a:gd name="connsiteY4" fmla="*/ 0 h 4977173"/>
              <a:gd name="connsiteX5" fmla="*/ 11169730 w 12191999"/>
              <a:gd name="connsiteY5" fmla="*/ 0 h 4977173"/>
              <a:gd name="connsiteX6" fmla="*/ 11107472 w 12191999"/>
              <a:gd name="connsiteY6" fmla="*/ 168524 h 4977173"/>
              <a:gd name="connsiteX7" fmla="*/ 7342283 w 12191999"/>
              <a:gd name="connsiteY7" fmla="*/ 2964788 h 4977173"/>
              <a:gd name="connsiteX8" fmla="*/ 7123203 w 12191999"/>
              <a:gd name="connsiteY8" fmla="*/ 2981447 h 4977173"/>
              <a:gd name="connsiteX9" fmla="*/ 7123203 w 12191999"/>
              <a:gd name="connsiteY9" fmla="*/ 3714004 h 4977173"/>
              <a:gd name="connsiteX10" fmla="*/ 7147002 w 12191999"/>
              <a:gd name="connsiteY10" fmla="*/ 3713403 h 4977173"/>
              <a:gd name="connsiteX11" fmla="*/ 11798909 w 12191999"/>
              <a:gd name="connsiteY11" fmla="*/ 412063 h 4977173"/>
              <a:gd name="connsiteX12" fmla="*/ 11944706 w 12191999"/>
              <a:gd name="connsiteY12" fmla="*/ 0 h 4977173"/>
              <a:gd name="connsiteX13" fmla="*/ 12191999 w 12191999"/>
              <a:gd name="connsiteY13" fmla="*/ 0 h 4977173"/>
              <a:gd name="connsiteX14" fmla="*/ 12191999 w 12191999"/>
              <a:gd name="connsiteY14" fmla="*/ 4977173 h 4977173"/>
              <a:gd name="connsiteX15" fmla="*/ 0 w 12191999"/>
              <a:gd name="connsiteY15" fmla="*/ 4977173 h 497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4977173">
                <a:moveTo>
                  <a:pt x="0" y="0"/>
                </a:moveTo>
                <a:lnTo>
                  <a:pt x="7123205" y="0"/>
                </a:lnTo>
                <a:lnTo>
                  <a:pt x="7123205" y="1254079"/>
                </a:lnTo>
                <a:lnTo>
                  <a:pt x="7861881" y="1254079"/>
                </a:lnTo>
                <a:lnTo>
                  <a:pt x="7861881" y="0"/>
                </a:lnTo>
                <a:lnTo>
                  <a:pt x="11169730" y="0"/>
                </a:lnTo>
                <a:lnTo>
                  <a:pt x="11107472" y="168524"/>
                </a:lnTo>
                <a:cubicBezTo>
                  <a:pt x="10473014" y="1687159"/>
                  <a:pt x="9045367" y="2791831"/>
                  <a:pt x="7342283" y="2964788"/>
                </a:cubicBezTo>
                <a:lnTo>
                  <a:pt x="7123203" y="2981447"/>
                </a:lnTo>
                <a:lnTo>
                  <a:pt x="7123203" y="3714004"/>
                </a:lnTo>
                <a:lnTo>
                  <a:pt x="7147002" y="3713403"/>
                </a:lnTo>
                <a:cubicBezTo>
                  <a:pt x="9254681" y="3606564"/>
                  <a:pt x="11038653" y="2272782"/>
                  <a:pt x="11798909" y="412063"/>
                </a:cubicBezTo>
                <a:lnTo>
                  <a:pt x="11944706" y="0"/>
                </a:lnTo>
                <a:lnTo>
                  <a:pt x="12191999" y="0"/>
                </a:lnTo>
                <a:lnTo>
                  <a:pt x="12191999" y="4977173"/>
                </a:lnTo>
                <a:lnTo>
                  <a:pt x="0" y="497717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lang="de-DE"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durch Klicken auf Symbol hinzufügen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D00D24D-D140-845C-917D-FF3BB8F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451F0-A5A3-D4C1-290A-8AC407DE3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D624EE01-6B46-4DE9-D22F-3CF220D8CD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9830656" y="3911972"/>
            <a:ext cx="4392488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1" name="Freihandform 5">
            <a:extLst>
              <a:ext uri="{FF2B5EF4-FFF2-40B4-BE49-F238E27FC236}">
                <a16:creationId xmlns:a16="http://schemas.microsoft.com/office/drawing/2014/main" id="{DB6044DE-BDC9-A413-62CC-C5D4A8FBF141}"/>
              </a:ext>
            </a:extLst>
          </p:cNvPr>
          <p:cNvSpPr>
            <a:spLocks noChangeAspect="1"/>
          </p:cNvSpPr>
          <p:nvPr userDrawn="1"/>
        </p:nvSpPr>
        <p:spPr>
          <a:xfrm>
            <a:off x="7123203" y="0"/>
            <a:ext cx="5068797" cy="5594831"/>
          </a:xfrm>
          <a:custGeom>
            <a:avLst/>
            <a:gdLst>
              <a:gd name="connsiteX0" fmla="*/ 4060125 w 4755679"/>
              <a:gd name="connsiteY0" fmla="*/ 0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3 w 4755679"/>
              <a:gd name="connsiteY15" fmla="*/ 3478 h 5249217"/>
              <a:gd name="connsiteX16" fmla="*/ 4060389 w 4755679"/>
              <a:gd name="connsiteY16" fmla="*/ 3478 h 5249217"/>
              <a:gd name="connsiteX0" fmla="*/ 4212525 w 4755679"/>
              <a:gd name="connsiteY0" fmla="*/ 256309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3 w 4755679"/>
              <a:gd name="connsiteY15" fmla="*/ 3478 h 5249217"/>
              <a:gd name="connsiteX16" fmla="*/ 4060389 w 4755679"/>
              <a:gd name="connsiteY16" fmla="*/ 3478 h 5249217"/>
              <a:gd name="connsiteX17" fmla="*/ 4212525 w 4755679"/>
              <a:gd name="connsiteY17" fmla="*/ 256309 h 5249217"/>
              <a:gd name="connsiteX0" fmla="*/ 4060389 w 4755679"/>
              <a:gd name="connsiteY0" fmla="*/ 3478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3 w 4755679"/>
              <a:gd name="connsiteY15" fmla="*/ 3478 h 5249217"/>
              <a:gd name="connsiteX16" fmla="*/ 4060389 w 4755679"/>
              <a:gd name="connsiteY16" fmla="*/ 3478 h 5249217"/>
              <a:gd name="connsiteX0" fmla="*/ 3 w 4755679"/>
              <a:gd name="connsiteY0" fmla="*/ 3478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3 w 4755679"/>
              <a:gd name="connsiteY15" fmla="*/ 3478 h 5249217"/>
              <a:gd name="connsiteX0" fmla="*/ 187039 w 4755679"/>
              <a:gd name="connsiteY0" fmla="*/ 142023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15" fmla="*/ 187039 w 4755679"/>
              <a:gd name="connsiteY15" fmla="*/ 142023 h 5249217"/>
              <a:gd name="connsiteX0" fmla="*/ 3 w 4755679"/>
              <a:gd name="connsiteY0" fmla="*/ 3480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3 w 4755679"/>
              <a:gd name="connsiteY14" fmla="*/ 3480 h 5249217"/>
              <a:gd name="connsiteX0" fmla="*/ 110839 w 4755679"/>
              <a:gd name="connsiteY0" fmla="*/ 114316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  <a:gd name="connsiteX14" fmla="*/ 110839 w 4755679"/>
              <a:gd name="connsiteY14" fmla="*/ 114316 h 5249217"/>
              <a:gd name="connsiteX0" fmla="*/ 2 w 4755679"/>
              <a:gd name="connsiteY0" fmla="*/ 3480 h 5249217"/>
              <a:gd name="connsiteX1" fmla="*/ 4748561 w 4755679"/>
              <a:gd name="connsiteY1" fmla="*/ 0 h 5249217"/>
              <a:gd name="connsiteX2" fmla="*/ 4749186 w 4755679"/>
              <a:gd name="connsiteY2" fmla="*/ 8212 h 5249217"/>
              <a:gd name="connsiteX3" fmla="*/ 4755679 w 4755679"/>
              <a:gd name="connsiteY3" fmla="*/ 265004 h 5249217"/>
              <a:gd name="connsiteX4" fmla="*/ 22329 w 4755679"/>
              <a:gd name="connsiteY4" fmla="*/ 5248653 h 5249217"/>
              <a:gd name="connsiteX5" fmla="*/ 0 w 4755679"/>
              <a:gd name="connsiteY5" fmla="*/ 5249217 h 5249217"/>
              <a:gd name="connsiteX6" fmla="*/ 0 w 4755679"/>
              <a:gd name="connsiteY6" fmla="*/ 4561913 h 5249217"/>
              <a:gd name="connsiteX7" fmla="*/ 205546 w 4755679"/>
              <a:gd name="connsiteY7" fmla="*/ 4546283 h 5249217"/>
              <a:gd name="connsiteX8" fmla="*/ 4025388 w 4755679"/>
              <a:gd name="connsiteY8" fmla="*/ 880257 h 5249217"/>
              <a:gd name="connsiteX9" fmla="*/ 4047266 w 4755679"/>
              <a:gd name="connsiteY9" fmla="*/ 696522 h 5249217"/>
              <a:gd name="connsiteX10" fmla="*/ 693047 w 4755679"/>
              <a:gd name="connsiteY10" fmla="*/ 696522 h 5249217"/>
              <a:gd name="connsiteX11" fmla="*/ 693047 w 4755679"/>
              <a:gd name="connsiteY11" fmla="*/ 2941251 h 5249217"/>
              <a:gd name="connsiteX12" fmla="*/ 2 w 4755679"/>
              <a:gd name="connsiteY12" fmla="*/ 2941251 h 5249217"/>
              <a:gd name="connsiteX13" fmla="*/ 2 w 4755679"/>
              <a:gd name="connsiteY13" fmla="*/ 3480 h 524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55679" h="5249217">
                <a:moveTo>
                  <a:pt x="2" y="3480"/>
                </a:moveTo>
                <a:lnTo>
                  <a:pt x="4748561" y="0"/>
                </a:lnTo>
                <a:cubicBezTo>
                  <a:pt x="4748769" y="2737"/>
                  <a:pt x="4748978" y="5475"/>
                  <a:pt x="4749186" y="8212"/>
                </a:cubicBezTo>
                <a:cubicBezTo>
                  <a:pt x="4753497" y="93265"/>
                  <a:pt x="4755679" y="178880"/>
                  <a:pt x="4755679" y="265004"/>
                </a:cubicBezTo>
                <a:cubicBezTo>
                  <a:pt x="4755679" y="2934859"/>
                  <a:pt x="2658969" y="5115001"/>
                  <a:pt x="22329" y="5248653"/>
                </a:cubicBezTo>
                <a:lnTo>
                  <a:pt x="0" y="5249217"/>
                </a:lnTo>
                <a:lnTo>
                  <a:pt x="0" y="4561913"/>
                </a:lnTo>
                <a:lnTo>
                  <a:pt x="205546" y="4546283"/>
                </a:lnTo>
                <a:cubicBezTo>
                  <a:pt x="2172167" y="4346562"/>
                  <a:pt x="3747330" y="2822672"/>
                  <a:pt x="4025388" y="880257"/>
                </a:cubicBezTo>
                <a:lnTo>
                  <a:pt x="4047266" y="696522"/>
                </a:lnTo>
                <a:lnTo>
                  <a:pt x="693047" y="696522"/>
                </a:lnTo>
                <a:lnTo>
                  <a:pt x="693047" y="2941251"/>
                </a:lnTo>
                <a:lnTo>
                  <a:pt x="2" y="2941251"/>
                </a:lnTo>
                <a:lnTo>
                  <a:pt x="2" y="3480"/>
                </a:lnTo>
                <a:close/>
              </a:path>
            </a:pathLst>
          </a:custGeom>
          <a:solidFill>
            <a:srgbClr val="CCE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72F8AA22-4E0A-F037-A3BF-38CACEB0352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898062" y="7010411"/>
            <a:ext cx="742938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6DAEA5FA-BC5F-49F9-B550-9BB4E0E67F8C}" type="datetime1">
              <a:rPr lang="de-DE" smtClean="0"/>
              <a:pPr algn="r"/>
              <a:t>02.09.2025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ED95A2A-6556-E0F8-98FB-CC1C9891C15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408001" y="7011901"/>
            <a:ext cx="6303600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27167CE7-0ED1-A3C9-E333-F45BBAB51CE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0848528" y="7010411"/>
            <a:ext cx="720672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2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A73CDDA-5EB3-B5B7-AFF5-EF6E15E61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80827"/>
            <a:ext cx="12192000" cy="4977173"/>
          </a:xfrm>
          <a:custGeom>
            <a:avLst/>
            <a:gdLst>
              <a:gd name="connsiteX0" fmla="*/ 7137570 w 12192000"/>
              <a:gd name="connsiteY0" fmla="*/ 612846 h 4977173"/>
              <a:gd name="connsiteX1" fmla="*/ 7137570 w 12192000"/>
              <a:gd name="connsiteY1" fmla="*/ 2794445 h 4977173"/>
              <a:gd name="connsiteX2" fmla="*/ 8847937 w 12192000"/>
              <a:gd name="connsiteY2" fmla="*/ 2794445 h 4977173"/>
              <a:gd name="connsiteX3" fmla="*/ 8847937 w 12192000"/>
              <a:gd name="connsiteY3" fmla="*/ 2794446 h 4977173"/>
              <a:gd name="connsiteX4" fmla="*/ 9179975 w 12192000"/>
              <a:gd name="connsiteY4" fmla="*/ 2794446 h 4977173"/>
              <a:gd name="connsiteX5" fmla="*/ 9423924 w 12192000"/>
              <a:gd name="connsiteY5" fmla="*/ 2794446 h 4977173"/>
              <a:gd name="connsiteX6" fmla="*/ 11251532 w 12192000"/>
              <a:gd name="connsiteY6" fmla="*/ 2794446 h 4977173"/>
              <a:gd name="connsiteX7" fmla="*/ 11583570 w 12192000"/>
              <a:gd name="connsiteY7" fmla="*/ 2462617 h 4977173"/>
              <a:gd name="connsiteX8" fmla="*/ 11583570 w 12192000"/>
              <a:gd name="connsiteY8" fmla="*/ 1190137 h 4977173"/>
              <a:gd name="connsiteX9" fmla="*/ 11583570 w 12192000"/>
              <a:gd name="connsiteY9" fmla="*/ 946342 h 4977173"/>
              <a:gd name="connsiteX10" fmla="*/ 11583570 w 12192000"/>
              <a:gd name="connsiteY10" fmla="*/ 614513 h 4977173"/>
              <a:gd name="connsiteX11" fmla="*/ 11251532 w 12192000"/>
              <a:gd name="connsiteY11" fmla="*/ 614513 h 4977173"/>
              <a:gd name="connsiteX12" fmla="*/ 11007583 w 12192000"/>
              <a:gd name="connsiteY12" fmla="*/ 614513 h 4977173"/>
              <a:gd name="connsiteX13" fmla="*/ 10070415 w 12192000"/>
              <a:gd name="connsiteY13" fmla="*/ 614513 h 4977173"/>
              <a:gd name="connsiteX14" fmla="*/ 10070415 w 12192000"/>
              <a:gd name="connsiteY14" fmla="*/ 612846 h 4977173"/>
              <a:gd name="connsiteX15" fmla="*/ 0 w 12192000"/>
              <a:gd name="connsiteY15" fmla="*/ 0 h 4977173"/>
              <a:gd name="connsiteX16" fmla="*/ 12192000 w 12192000"/>
              <a:gd name="connsiteY16" fmla="*/ 0 h 4977173"/>
              <a:gd name="connsiteX17" fmla="*/ 12192000 w 12192000"/>
              <a:gd name="connsiteY17" fmla="*/ 4977173 h 4977173"/>
              <a:gd name="connsiteX18" fmla="*/ 0 w 12192000"/>
              <a:gd name="connsiteY18" fmla="*/ 4977173 h 497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7173">
                <a:moveTo>
                  <a:pt x="7137570" y="612846"/>
                </a:moveTo>
                <a:lnTo>
                  <a:pt x="7137570" y="2794445"/>
                </a:lnTo>
                <a:lnTo>
                  <a:pt x="8847937" y="2794445"/>
                </a:lnTo>
                <a:lnTo>
                  <a:pt x="8847937" y="2794446"/>
                </a:lnTo>
                <a:lnTo>
                  <a:pt x="9179975" y="2794446"/>
                </a:lnTo>
                <a:lnTo>
                  <a:pt x="9423924" y="2794446"/>
                </a:lnTo>
                <a:lnTo>
                  <a:pt x="11251532" y="2794446"/>
                </a:lnTo>
                <a:cubicBezTo>
                  <a:pt x="11434911" y="2794446"/>
                  <a:pt x="11583570" y="2645881"/>
                  <a:pt x="11583570" y="2462617"/>
                </a:cubicBezTo>
                <a:lnTo>
                  <a:pt x="11583570" y="1190137"/>
                </a:lnTo>
                <a:lnTo>
                  <a:pt x="11583570" y="946342"/>
                </a:lnTo>
                <a:lnTo>
                  <a:pt x="11583570" y="614513"/>
                </a:lnTo>
                <a:lnTo>
                  <a:pt x="11251532" y="614513"/>
                </a:lnTo>
                <a:lnTo>
                  <a:pt x="11007583" y="614513"/>
                </a:lnTo>
                <a:lnTo>
                  <a:pt x="10070415" y="614513"/>
                </a:lnTo>
                <a:lnTo>
                  <a:pt x="10070415" y="61284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977173"/>
                </a:lnTo>
                <a:lnTo>
                  <a:pt x="0" y="497717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180000" rIns="180000" bIns="180000">
            <a:noAutofit/>
          </a:bodyPr>
          <a:lstStyle>
            <a:lvl1pPr>
              <a:defRPr lang="de-DE"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durch Klicken auf Symbol hinzufügen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D00D24D-D140-845C-917D-FF3BB8F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451F0-A5A3-D4C1-290A-8AC407DE3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E424D451-0615-1B33-1335-A19573ECE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9830656" y="3911972"/>
            <a:ext cx="4392488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0" name="Freihandform 12">
            <a:extLst>
              <a:ext uri="{FF2B5EF4-FFF2-40B4-BE49-F238E27FC236}">
                <a16:creationId xmlns:a16="http://schemas.microsoft.com/office/drawing/2014/main" id="{A0E060B5-BCCA-E0AF-5C85-0168787142F3}"/>
              </a:ext>
            </a:extLst>
          </p:cNvPr>
          <p:cNvSpPr/>
          <p:nvPr userDrawn="1"/>
        </p:nvSpPr>
        <p:spPr>
          <a:xfrm>
            <a:off x="7137570" y="2493673"/>
            <a:ext cx="4446000" cy="2181600"/>
          </a:xfrm>
          <a:custGeom>
            <a:avLst/>
            <a:gdLst>
              <a:gd name="connsiteX0" fmla="*/ 0 w 4446596"/>
              <a:gd name="connsiteY0" fmla="*/ 0 h 2183268"/>
              <a:gd name="connsiteX1" fmla="*/ 2933238 w 4446596"/>
              <a:gd name="connsiteY1" fmla="*/ 0 h 2183268"/>
              <a:gd name="connsiteX2" fmla="*/ 2933238 w 4446596"/>
              <a:gd name="connsiteY2" fmla="*/ 1668 h 2183268"/>
              <a:gd name="connsiteX3" fmla="*/ 3870532 w 4446596"/>
              <a:gd name="connsiteY3" fmla="*/ 1668 h 2183268"/>
              <a:gd name="connsiteX4" fmla="*/ 4114513 w 4446596"/>
              <a:gd name="connsiteY4" fmla="*/ 1668 h 2183268"/>
              <a:gd name="connsiteX5" fmla="*/ 4446596 w 4446596"/>
              <a:gd name="connsiteY5" fmla="*/ 1668 h 2183268"/>
              <a:gd name="connsiteX6" fmla="*/ 4446596 w 4446596"/>
              <a:gd name="connsiteY6" fmla="*/ 333751 h 2183268"/>
              <a:gd name="connsiteX7" fmla="*/ 4446596 w 4446596"/>
              <a:gd name="connsiteY7" fmla="*/ 577732 h 2183268"/>
              <a:gd name="connsiteX8" fmla="*/ 4446596 w 4446596"/>
              <a:gd name="connsiteY8" fmla="*/ 1851185 h 2183268"/>
              <a:gd name="connsiteX9" fmla="*/ 4114513 w 4446596"/>
              <a:gd name="connsiteY9" fmla="*/ 2183268 h 2183268"/>
              <a:gd name="connsiteX10" fmla="*/ 2286660 w 4446596"/>
              <a:gd name="connsiteY10" fmla="*/ 2183268 h 2183268"/>
              <a:gd name="connsiteX11" fmla="*/ 2042679 w 4446596"/>
              <a:gd name="connsiteY11" fmla="*/ 2183268 h 2183268"/>
              <a:gd name="connsiteX12" fmla="*/ 1710596 w 4446596"/>
              <a:gd name="connsiteY12" fmla="*/ 2183268 h 2183268"/>
              <a:gd name="connsiteX13" fmla="*/ 1710596 w 4446596"/>
              <a:gd name="connsiteY13" fmla="*/ 2183267 h 2183268"/>
              <a:gd name="connsiteX14" fmla="*/ 0 w 4446596"/>
              <a:gd name="connsiteY14" fmla="*/ 2183267 h 218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46596" h="2183268">
                <a:moveTo>
                  <a:pt x="0" y="0"/>
                </a:moveTo>
                <a:lnTo>
                  <a:pt x="2933238" y="0"/>
                </a:lnTo>
                <a:lnTo>
                  <a:pt x="2933238" y="1668"/>
                </a:lnTo>
                <a:lnTo>
                  <a:pt x="3870532" y="1668"/>
                </a:lnTo>
                <a:lnTo>
                  <a:pt x="4114513" y="1668"/>
                </a:lnTo>
                <a:lnTo>
                  <a:pt x="4446596" y="1668"/>
                </a:lnTo>
                <a:lnTo>
                  <a:pt x="4446596" y="333751"/>
                </a:lnTo>
                <a:lnTo>
                  <a:pt x="4446596" y="577732"/>
                </a:lnTo>
                <a:lnTo>
                  <a:pt x="4446596" y="1851185"/>
                </a:lnTo>
                <a:cubicBezTo>
                  <a:pt x="4446596" y="2034589"/>
                  <a:pt x="4297917" y="2183268"/>
                  <a:pt x="4114513" y="2183268"/>
                </a:cubicBezTo>
                <a:lnTo>
                  <a:pt x="2286660" y="2183268"/>
                </a:lnTo>
                <a:lnTo>
                  <a:pt x="2042679" y="2183268"/>
                </a:lnTo>
                <a:lnTo>
                  <a:pt x="1710596" y="2183268"/>
                </a:lnTo>
                <a:lnTo>
                  <a:pt x="1710596" y="2183267"/>
                </a:lnTo>
                <a:lnTo>
                  <a:pt x="0" y="2183267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 b="0" i="0" noProof="0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5595F7B-E51F-63CB-E1EC-FBEF204FBE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7573" y="2493672"/>
            <a:ext cx="4445997" cy="2183268"/>
          </a:xfrm>
          <a:prstGeom prst="rect">
            <a:avLst/>
          </a:prstGeom>
        </p:spPr>
        <p:txBody>
          <a:bodyPr lIns="180000" tIns="180000" rIns="180000" bIns="180000">
            <a:normAutofit/>
          </a:bodyPr>
          <a:lstStyle>
            <a:lvl1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5043AE7-6C5E-3BEB-F466-959CA0F251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898062" y="7010411"/>
            <a:ext cx="742938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6DAEA5FA-BC5F-49F9-B550-9BB4E0E67F8C}" type="datetime1">
              <a:rPr lang="de-DE" smtClean="0"/>
              <a:pPr algn="r"/>
              <a:t>02.09.2025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48B647-2025-B9F6-9C2A-0DB701D8AA3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408001" y="7011901"/>
            <a:ext cx="6303600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8D4FB0-765D-B033-2E3E-DFBEA874BF0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0848528" y="7010411"/>
            <a:ext cx="720672" cy="45719"/>
          </a:xfrm>
        </p:spPr>
        <p:txBody>
          <a:bodyPr/>
          <a:lstStyle>
            <a:lvl1pPr>
              <a:defRPr sz="100">
                <a:solidFill>
                  <a:srgbClr val="E4ECF0"/>
                </a:solidFill>
              </a:defRPr>
            </a:lvl1pPr>
          </a:lstStyle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1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in Bild, das Schwarzweiß, Smartphone enthält.&#10;&#10;Automatisch generierte Beschreibung">
            <a:extLst>
              <a:ext uri="{FF2B5EF4-FFF2-40B4-BE49-F238E27FC236}">
                <a16:creationId xmlns:a16="http://schemas.microsoft.com/office/drawing/2014/main" id="{04F9ABF6-22E4-A72D-AA86-C029B2717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6160" y="1872000"/>
            <a:ext cx="2395320" cy="44867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27CCC6-3C42-1AE9-8A40-55B977E72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62942D8-1F49-779F-8FD7-8FA7D175A0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1" y="1880828"/>
            <a:ext cx="5364597" cy="439248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82D44A9-0D4E-F3B1-4053-78EBE2DF4B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27200" y="1976400"/>
            <a:ext cx="1894862" cy="4094146"/>
          </a:xfrm>
          <a:custGeom>
            <a:avLst/>
            <a:gdLst>
              <a:gd name="connsiteX0" fmla="*/ 782108 w 1936750"/>
              <a:gd name="connsiteY0" fmla="*/ 41276 h 4184651"/>
              <a:gd name="connsiteX1" fmla="*/ 727075 w 1936750"/>
              <a:gd name="connsiteY1" fmla="*/ 96309 h 4184651"/>
              <a:gd name="connsiteX2" fmla="*/ 727075 w 1936750"/>
              <a:gd name="connsiteY2" fmla="*/ 125943 h 4184651"/>
              <a:gd name="connsiteX3" fmla="*/ 782108 w 1936750"/>
              <a:gd name="connsiteY3" fmla="*/ 180976 h 4184651"/>
              <a:gd name="connsiteX4" fmla="*/ 1243542 w 1936750"/>
              <a:gd name="connsiteY4" fmla="*/ 180976 h 4184651"/>
              <a:gd name="connsiteX5" fmla="*/ 1298575 w 1936750"/>
              <a:gd name="connsiteY5" fmla="*/ 125943 h 4184651"/>
              <a:gd name="connsiteX6" fmla="*/ 1298575 w 1936750"/>
              <a:gd name="connsiteY6" fmla="*/ 96309 h 4184651"/>
              <a:gd name="connsiteX7" fmla="*/ 1243542 w 1936750"/>
              <a:gd name="connsiteY7" fmla="*/ 41276 h 4184651"/>
              <a:gd name="connsiteX8" fmla="*/ 224372 w 1936750"/>
              <a:gd name="connsiteY8" fmla="*/ 0 h 4184651"/>
              <a:gd name="connsiteX9" fmla="*/ 1712378 w 1936750"/>
              <a:gd name="connsiteY9" fmla="*/ 0 h 4184651"/>
              <a:gd name="connsiteX10" fmla="*/ 1936750 w 1936750"/>
              <a:gd name="connsiteY10" fmla="*/ 224372 h 4184651"/>
              <a:gd name="connsiteX11" fmla="*/ 1936750 w 1936750"/>
              <a:gd name="connsiteY11" fmla="*/ 3960279 h 4184651"/>
              <a:gd name="connsiteX12" fmla="*/ 1712378 w 1936750"/>
              <a:gd name="connsiteY12" fmla="*/ 4184651 h 4184651"/>
              <a:gd name="connsiteX13" fmla="*/ 224372 w 1936750"/>
              <a:gd name="connsiteY13" fmla="*/ 4184651 h 4184651"/>
              <a:gd name="connsiteX14" fmla="*/ 0 w 1936750"/>
              <a:gd name="connsiteY14" fmla="*/ 3960279 h 4184651"/>
              <a:gd name="connsiteX15" fmla="*/ 0 w 1936750"/>
              <a:gd name="connsiteY15" fmla="*/ 224372 h 4184651"/>
              <a:gd name="connsiteX16" fmla="*/ 224372 w 1936750"/>
              <a:gd name="connsiteY16" fmla="*/ 0 h 418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6750" h="4184651">
                <a:moveTo>
                  <a:pt x="782108" y="41276"/>
                </a:moveTo>
                <a:cubicBezTo>
                  <a:pt x="751714" y="41276"/>
                  <a:pt x="727075" y="65915"/>
                  <a:pt x="727075" y="96309"/>
                </a:cubicBezTo>
                <a:lnTo>
                  <a:pt x="727075" y="125943"/>
                </a:lnTo>
                <a:cubicBezTo>
                  <a:pt x="727075" y="156337"/>
                  <a:pt x="751714" y="180976"/>
                  <a:pt x="782108" y="180976"/>
                </a:cubicBezTo>
                <a:lnTo>
                  <a:pt x="1243542" y="180976"/>
                </a:lnTo>
                <a:cubicBezTo>
                  <a:pt x="1273936" y="180976"/>
                  <a:pt x="1298575" y="156337"/>
                  <a:pt x="1298575" y="125943"/>
                </a:cubicBezTo>
                <a:lnTo>
                  <a:pt x="1298575" y="96309"/>
                </a:lnTo>
                <a:cubicBezTo>
                  <a:pt x="1298575" y="65915"/>
                  <a:pt x="1273936" y="41276"/>
                  <a:pt x="1243542" y="41276"/>
                </a:cubicBezTo>
                <a:close/>
                <a:moveTo>
                  <a:pt x="224372" y="0"/>
                </a:moveTo>
                <a:lnTo>
                  <a:pt x="1712378" y="0"/>
                </a:lnTo>
                <a:cubicBezTo>
                  <a:pt x="1836295" y="0"/>
                  <a:pt x="1936750" y="100455"/>
                  <a:pt x="1936750" y="224372"/>
                </a:cubicBezTo>
                <a:lnTo>
                  <a:pt x="1936750" y="3960279"/>
                </a:lnTo>
                <a:cubicBezTo>
                  <a:pt x="1936750" y="4084196"/>
                  <a:pt x="1836295" y="4184651"/>
                  <a:pt x="1712378" y="4184651"/>
                </a:cubicBezTo>
                <a:lnTo>
                  <a:pt x="224372" y="4184651"/>
                </a:lnTo>
                <a:cubicBezTo>
                  <a:pt x="100455" y="4184651"/>
                  <a:pt x="0" y="4084196"/>
                  <a:pt x="0" y="3960279"/>
                </a:cubicBezTo>
                <a:lnTo>
                  <a:pt x="0" y="224372"/>
                </a:lnTo>
                <a:cubicBezTo>
                  <a:pt x="0" y="100455"/>
                  <a:pt x="100455" y="0"/>
                  <a:pt x="224372" y="0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lIns="180000" tIns="360000" rIns="180000" bIns="180000">
            <a:noAutofit/>
          </a:bodyPr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algn="ctr"/>
            <a:r>
              <a:rPr lang="de-DE" dirty="0"/>
              <a:t>Screenshot einfügen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6374A4-D9CD-44D9-A27A-EA9D1F47A8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ED67CD7C-B222-4FA6-9267-2CFDC25E8434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B9E9E-3C9A-C9D4-5126-C27764F1FE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AA0677-3B86-34E1-BB12-D8C5490B6B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CC42CADD-C7E5-E37E-C960-5D2B54396D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8163733" y="3858373"/>
            <a:ext cx="4094146" cy="330200"/>
          </a:xfrm>
        </p:spPr>
        <p:txBody>
          <a:bodyPr lIns="36000" tIns="36000" rIns="36000" bIns="36000" anchor="t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9276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in Bild, das computer, Computer, Ausgabegerät, Design enthält.&#10;&#10;KI-generierte Inhalte können fehlerhaft sein.">
            <a:extLst>
              <a:ext uri="{FF2B5EF4-FFF2-40B4-BE49-F238E27FC236}">
                <a16:creationId xmlns:a16="http://schemas.microsoft.com/office/drawing/2014/main" id="{DFC8C69C-91F9-3490-7365-012A0ACEB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81" t="7953" r="15608" b="8581"/>
          <a:stretch/>
        </p:blipFill>
        <p:spPr>
          <a:xfrm>
            <a:off x="5998192" y="1556792"/>
            <a:ext cx="6193808" cy="5301208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09CCBC-FB1C-05C7-EDF3-A42668FB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1D735E-4F61-C265-B144-BB0ECB2FC3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8" y="1881188"/>
            <a:ext cx="5374303" cy="43926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5A9CEF2-3CDC-86EF-3F8F-3B66C0807D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99275" y="2508508"/>
            <a:ext cx="4007054" cy="2608707"/>
          </a:xfrm>
          <a:custGeom>
            <a:avLst/>
            <a:gdLst>
              <a:gd name="connsiteX0" fmla="*/ 49774 w 4007054"/>
              <a:gd name="connsiteY0" fmla="*/ 0 h 2608707"/>
              <a:gd name="connsiteX1" fmla="*/ 50801 w 4007054"/>
              <a:gd name="connsiteY1" fmla="*/ 208 h 2608707"/>
              <a:gd name="connsiteX2" fmla="*/ 50801 w 4007054"/>
              <a:gd name="connsiteY2" fmla="*/ 0 h 2608707"/>
              <a:gd name="connsiteX3" fmla="*/ 3957281 w 4007054"/>
              <a:gd name="connsiteY3" fmla="*/ 0 h 2608707"/>
              <a:gd name="connsiteX4" fmla="*/ 3959225 w 4007054"/>
              <a:gd name="connsiteY4" fmla="*/ 0 h 2608707"/>
              <a:gd name="connsiteX5" fmla="*/ 3959225 w 4007054"/>
              <a:gd name="connsiteY5" fmla="*/ 393 h 2608707"/>
              <a:gd name="connsiteX6" fmla="*/ 3976655 w 4007054"/>
              <a:gd name="connsiteY6" fmla="*/ 3912 h 2608707"/>
              <a:gd name="connsiteX7" fmla="*/ 3998554 w 4007054"/>
              <a:gd name="connsiteY7" fmla="*/ 21945 h 2608707"/>
              <a:gd name="connsiteX8" fmla="*/ 4007020 w 4007054"/>
              <a:gd name="connsiteY8" fmla="*/ 49659 h 2608707"/>
              <a:gd name="connsiteX9" fmla="*/ 4007053 w 4007054"/>
              <a:gd name="connsiteY9" fmla="*/ 49659 h 2608707"/>
              <a:gd name="connsiteX10" fmla="*/ 4007053 w 4007054"/>
              <a:gd name="connsiteY10" fmla="*/ 49768 h 2608707"/>
              <a:gd name="connsiteX11" fmla="*/ 4007054 w 4007054"/>
              <a:gd name="connsiteY11" fmla="*/ 49771 h 2608707"/>
              <a:gd name="connsiteX12" fmla="*/ 4007054 w 4007054"/>
              <a:gd name="connsiteY12" fmla="*/ 49778 h 2608707"/>
              <a:gd name="connsiteX13" fmla="*/ 4007053 w 4007054"/>
              <a:gd name="connsiteY13" fmla="*/ 49781 h 2608707"/>
              <a:gd name="connsiteX14" fmla="*/ 4007053 w 4007054"/>
              <a:gd name="connsiteY14" fmla="*/ 2608707 h 2608707"/>
              <a:gd name="connsiteX15" fmla="*/ 0 w 4007054"/>
              <a:gd name="connsiteY15" fmla="*/ 2608707 h 2608707"/>
              <a:gd name="connsiteX16" fmla="*/ 0 w 4007054"/>
              <a:gd name="connsiteY16" fmla="*/ 49774 h 2608707"/>
              <a:gd name="connsiteX17" fmla="*/ 0 w 4007054"/>
              <a:gd name="connsiteY17" fmla="*/ 49659 h 2608707"/>
              <a:gd name="connsiteX18" fmla="*/ 47 w 4007054"/>
              <a:gd name="connsiteY18" fmla="*/ 49659 h 2608707"/>
              <a:gd name="connsiteX19" fmla="*/ 14578 w 4007054"/>
              <a:gd name="connsiteY19" fmla="*/ 14579 h 2608707"/>
              <a:gd name="connsiteX20" fmla="*/ 49774 w 4007054"/>
              <a:gd name="connsiteY20" fmla="*/ 0 h 260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07054" h="2608707">
                <a:moveTo>
                  <a:pt x="49774" y="0"/>
                </a:moveTo>
                <a:lnTo>
                  <a:pt x="50801" y="208"/>
                </a:lnTo>
                <a:lnTo>
                  <a:pt x="50801" y="0"/>
                </a:lnTo>
                <a:lnTo>
                  <a:pt x="3957281" y="0"/>
                </a:lnTo>
                <a:lnTo>
                  <a:pt x="3959225" y="0"/>
                </a:lnTo>
                <a:lnTo>
                  <a:pt x="3959225" y="393"/>
                </a:lnTo>
                <a:lnTo>
                  <a:pt x="3976655" y="3912"/>
                </a:lnTo>
                <a:cubicBezTo>
                  <a:pt x="3985588" y="7690"/>
                  <a:pt x="3993187" y="14001"/>
                  <a:pt x="3998554" y="21945"/>
                </a:cubicBezTo>
                <a:lnTo>
                  <a:pt x="4007020" y="49659"/>
                </a:lnTo>
                <a:lnTo>
                  <a:pt x="4007053" y="49659"/>
                </a:lnTo>
                <a:lnTo>
                  <a:pt x="4007053" y="49768"/>
                </a:lnTo>
                <a:lnTo>
                  <a:pt x="4007054" y="49771"/>
                </a:lnTo>
                <a:lnTo>
                  <a:pt x="4007054" y="49778"/>
                </a:lnTo>
                <a:lnTo>
                  <a:pt x="4007053" y="49781"/>
                </a:lnTo>
                <a:lnTo>
                  <a:pt x="4007053" y="2608707"/>
                </a:lnTo>
                <a:lnTo>
                  <a:pt x="0" y="2608707"/>
                </a:lnTo>
                <a:lnTo>
                  <a:pt x="0" y="49774"/>
                </a:lnTo>
                <a:lnTo>
                  <a:pt x="0" y="49659"/>
                </a:lnTo>
                <a:lnTo>
                  <a:pt x="47" y="49659"/>
                </a:lnTo>
                <a:lnTo>
                  <a:pt x="14578" y="14579"/>
                </a:lnTo>
                <a:cubicBezTo>
                  <a:pt x="23586" y="5571"/>
                  <a:pt x="36029" y="0"/>
                  <a:pt x="49774" y="0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anchor="t" anchorCtr="1">
            <a:noAutofit/>
          </a:bodyPr>
          <a:lstStyle>
            <a:lvl1pPr algn="ctr">
              <a:defRPr sz="1000">
                <a:solidFill>
                  <a:srgbClr val="CCCCC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Screenshot einfügen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090FD-B552-24A6-C203-0F39F43D41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FEC3C91-34FB-4112-A63E-169054D8C9C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A95FF-AD02-2A3F-B09F-D6BE9D74E58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F7CC1-F7FB-0D1C-8D8F-46359113140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1083C55-9F26-5ED0-F389-B8A172319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99276" y="5769260"/>
            <a:ext cx="4007054" cy="360000"/>
          </a:xfrm>
        </p:spPr>
        <p:txBody>
          <a:bodyPr lIns="36000" tIns="36000" rIns="36000" bIns="36000" anchor="t"/>
          <a:lstStyle>
            <a:lvl1pPr>
              <a:defRPr sz="1000"/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8683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s_Wor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20">
            <a:extLst>
              <a:ext uri="{FF2B5EF4-FFF2-40B4-BE49-F238E27FC236}">
                <a16:creationId xmlns:a16="http://schemas.microsoft.com/office/drawing/2014/main" id="{72204F39-4E03-39F0-AB88-11D6C9E920A9}"/>
              </a:ext>
            </a:extLst>
          </p:cNvPr>
          <p:cNvSpPr/>
          <p:nvPr userDrawn="1"/>
        </p:nvSpPr>
        <p:spPr>
          <a:xfrm>
            <a:off x="8832304" y="4077072"/>
            <a:ext cx="2736304" cy="2196244"/>
          </a:xfrm>
          <a:custGeom>
            <a:avLst/>
            <a:gdLst>
              <a:gd name="connsiteX0" fmla="*/ 0 w 2736000"/>
              <a:gd name="connsiteY0" fmla="*/ 0 h 2181600"/>
              <a:gd name="connsiteX1" fmla="*/ 332083 w 2736000"/>
              <a:gd name="connsiteY1" fmla="*/ 0 h 2181600"/>
              <a:gd name="connsiteX2" fmla="*/ 576064 w 2736000"/>
              <a:gd name="connsiteY2" fmla="*/ 0 h 2181600"/>
              <a:gd name="connsiteX3" fmla="*/ 2159936 w 2736000"/>
              <a:gd name="connsiteY3" fmla="*/ 0 h 2181600"/>
              <a:gd name="connsiteX4" fmla="*/ 2403917 w 2736000"/>
              <a:gd name="connsiteY4" fmla="*/ 0 h 2181600"/>
              <a:gd name="connsiteX5" fmla="*/ 2736000 w 2736000"/>
              <a:gd name="connsiteY5" fmla="*/ 0 h 2181600"/>
              <a:gd name="connsiteX6" fmla="*/ 2736000 w 2736000"/>
              <a:gd name="connsiteY6" fmla="*/ 332083 h 2181600"/>
              <a:gd name="connsiteX7" fmla="*/ 2736000 w 2736000"/>
              <a:gd name="connsiteY7" fmla="*/ 576064 h 2181600"/>
              <a:gd name="connsiteX8" fmla="*/ 2736000 w 2736000"/>
              <a:gd name="connsiteY8" fmla="*/ 1849517 h 2181600"/>
              <a:gd name="connsiteX9" fmla="*/ 2403917 w 2736000"/>
              <a:gd name="connsiteY9" fmla="*/ 2181600 h 2181600"/>
              <a:gd name="connsiteX10" fmla="*/ 576064 w 2736000"/>
              <a:gd name="connsiteY10" fmla="*/ 2181600 h 2181600"/>
              <a:gd name="connsiteX11" fmla="*/ 332083 w 2736000"/>
              <a:gd name="connsiteY11" fmla="*/ 2181600 h 2181600"/>
              <a:gd name="connsiteX12" fmla="*/ 0 w 2736000"/>
              <a:gd name="connsiteY12" fmla="*/ 2181600 h 2181600"/>
              <a:gd name="connsiteX13" fmla="*/ 0 w 2736000"/>
              <a:gd name="connsiteY13" fmla="*/ 1849517 h 2181600"/>
              <a:gd name="connsiteX14" fmla="*/ 0 w 2736000"/>
              <a:gd name="connsiteY14" fmla="*/ 1605536 h 2181600"/>
              <a:gd name="connsiteX15" fmla="*/ 0 w 2736000"/>
              <a:gd name="connsiteY15" fmla="*/ 576064 h 2181600"/>
              <a:gd name="connsiteX16" fmla="*/ 0 w 2736000"/>
              <a:gd name="connsiteY16" fmla="*/ 332083 h 2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36000" h="2181600">
                <a:moveTo>
                  <a:pt x="0" y="0"/>
                </a:moveTo>
                <a:lnTo>
                  <a:pt x="332083" y="0"/>
                </a:lnTo>
                <a:lnTo>
                  <a:pt x="576064" y="0"/>
                </a:lnTo>
                <a:lnTo>
                  <a:pt x="2159936" y="0"/>
                </a:lnTo>
                <a:lnTo>
                  <a:pt x="2403917" y="0"/>
                </a:lnTo>
                <a:lnTo>
                  <a:pt x="2736000" y="0"/>
                </a:lnTo>
                <a:lnTo>
                  <a:pt x="2736000" y="332083"/>
                </a:lnTo>
                <a:lnTo>
                  <a:pt x="2736000" y="576064"/>
                </a:lnTo>
                <a:lnTo>
                  <a:pt x="2736000" y="1849517"/>
                </a:lnTo>
                <a:cubicBezTo>
                  <a:pt x="2736000" y="2032921"/>
                  <a:pt x="2587321" y="2181600"/>
                  <a:pt x="2403917" y="2181600"/>
                </a:cubicBezTo>
                <a:lnTo>
                  <a:pt x="576064" y="2181600"/>
                </a:lnTo>
                <a:lnTo>
                  <a:pt x="332083" y="2181600"/>
                </a:lnTo>
                <a:lnTo>
                  <a:pt x="0" y="2181600"/>
                </a:lnTo>
                <a:lnTo>
                  <a:pt x="0" y="1849517"/>
                </a:lnTo>
                <a:lnTo>
                  <a:pt x="0" y="1605536"/>
                </a:lnTo>
                <a:lnTo>
                  <a:pt x="0" y="576064"/>
                </a:lnTo>
                <a:lnTo>
                  <a:pt x="0" y="332083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de-D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4DCEB7-FB94-27B9-8F98-2D8F0E93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978DBF5B-DB05-2623-E8C9-8BD2B1A43C2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4077072"/>
            <a:ext cx="2736304" cy="2196244"/>
          </a:xfrm>
          <a:solidFill>
            <a:srgbClr val="F2F2F2"/>
          </a:solidFill>
          <a:effectLst/>
        </p:spPr>
        <p:txBody>
          <a:bodyPr lIns="72000" tIns="72000" rIns="72000" bIns="72000">
            <a:noAutofit/>
          </a:bodyPr>
          <a:lstStyle>
            <a:lvl1pPr algn="l"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 dirty="0"/>
              <a:t>Bild einfügen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BE4FBEA5-E883-556D-A6EB-F462B251C1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832304" y="1880828"/>
            <a:ext cx="2736304" cy="2196244"/>
          </a:xfrm>
          <a:solidFill>
            <a:srgbClr val="F2F2F2"/>
          </a:solidFill>
          <a:effectLst/>
        </p:spPr>
        <p:txBody>
          <a:bodyPr lIns="72000" tIns="72000" rIns="72000" bIns="72000">
            <a:noAutofit/>
          </a:bodyPr>
          <a:lstStyle>
            <a:lvl1pPr algn="l"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einfügen</a:t>
            </a:r>
            <a:endParaRPr lang="de-D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636AD7-0A9E-6D67-5561-8EFA1CDC29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391" y="4077072"/>
            <a:ext cx="2736304" cy="2196244"/>
          </a:xfrm>
          <a:solidFill>
            <a:srgbClr val="F2F2F2"/>
          </a:solidFill>
          <a:effectLst/>
        </p:spPr>
        <p:txBody>
          <a:bodyPr lIns="72000" tIns="72000" rIns="72000" bIns="72000">
            <a:noAutofit/>
          </a:bodyPr>
          <a:lstStyle>
            <a:lvl1pPr algn="l"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R="0" lvl="0" fontAlgn="auto">
              <a:buClrTx/>
              <a:buSzTx/>
              <a:tabLst/>
            </a:pPr>
            <a:r>
              <a:rPr lang="de-DE"/>
              <a:t>Bild einfügen</a:t>
            </a:r>
            <a:endParaRPr lang="de-DE" dirty="0"/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B380816B-121F-7A7E-98AE-7518B82B7A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91" y="1880828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 algn="l">
              <a:defRPr lang="de-DE" sz="1600" smtClean="0">
                <a:solidFill>
                  <a:srgbClr val="FFFFFF"/>
                </a:solidFill>
              </a:defRPr>
            </a:lvl1pPr>
            <a:lvl2pPr>
              <a:defRPr lang="de-DE" sz="1600" smtClean="0">
                <a:solidFill>
                  <a:schemeClr val="bg1"/>
                </a:solidFill>
              </a:defRPr>
            </a:lvl2pPr>
            <a:lvl3pPr>
              <a:defRPr lang="de-DE" sz="1600" smtClean="0">
                <a:solidFill>
                  <a:schemeClr val="bg1"/>
                </a:solidFill>
              </a:defRPr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" name="Textplatzhalter 14">
            <a:extLst>
              <a:ext uri="{FF2B5EF4-FFF2-40B4-BE49-F238E27FC236}">
                <a16:creationId xmlns:a16="http://schemas.microsoft.com/office/drawing/2014/main" id="{90B8C90E-92FE-F68B-1E16-7C68EEA718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9696" y="1880828"/>
            <a:ext cx="2736304" cy="2196244"/>
          </a:xfrm>
          <a:solidFill>
            <a:srgbClr val="003255"/>
          </a:solidFill>
          <a:ln>
            <a:solidFill>
              <a:schemeClr val="accent1"/>
            </a:solidFill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C9DA2A"/>
                </a:solidFill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561FA61C-A8E8-964E-F3C1-5AA257448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880828"/>
            <a:ext cx="2736304" cy="2196244"/>
          </a:xfrm>
          <a:solidFill>
            <a:srgbClr val="115A96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 algn="l">
              <a:defRPr lang="de-DE" sz="1600" smtClean="0">
                <a:solidFill>
                  <a:srgbClr val="FFFFFF"/>
                </a:solidFill>
              </a:defRPr>
            </a:lvl1pPr>
            <a:lvl2pPr algn="ctr">
              <a:defRPr lang="de-DE" sz="1600" smtClean="0">
                <a:solidFill>
                  <a:schemeClr val="tx1"/>
                </a:solidFill>
              </a:defRPr>
            </a:lvl2pPr>
            <a:lvl3pPr algn="ctr">
              <a:defRPr lang="de-DE" sz="1600" smtClean="0">
                <a:solidFill>
                  <a:schemeClr val="tx1"/>
                </a:solidFill>
              </a:defRPr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A051EFB6-CFA6-AA5D-3F41-6193B68A12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9696" y="4077072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3454E116-7D0A-7713-C41D-64B4F6DAD7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2304" y="4077072"/>
            <a:ext cx="2736304" cy="21962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alpha val="78000"/>
                  </a:schemeClr>
                </a:solidFill>
              </a14:hiddenFill>
            </a:ext>
          </a:extLst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003255"/>
                </a:solidFill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97378-9110-7A96-ED13-4B694241A224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F8F69E85-A6E0-4A63-B733-979FCCB33109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FB811F8-7274-3A8C-B809-0791778496E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7AF6459-3A6C-7608-66FD-724B30FC855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F096186-8D36-13E7-0493-804ECF8871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2004388" y="4918009"/>
            <a:ext cx="2196244" cy="51437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20EF76D6-1A36-A27C-E2A8-6A646BF7B7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7476997" y="4918009"/>
            <a:ext cx="2196244" cy="51437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1A2B1F8B-5122-A2CC-DADD-0D612B3B57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10213301" y="2721765"/>
            <a:ext cx="2196244" cy="51437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34413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s_nur_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20">
            <a:extLst>
              <a:ext uri="{FF2B5EF4-FFF2-40B4-BE49-F238E27FC236}">
                <a16:creationId xmlns:a16="http://schemas.microsoft.com/office/drawing/2014/main" id="{8DA754BB-CFBF-D0B4-F442-B3557DA72277}"/>
              </a:ext>
            </a:extLst>
          </p:cNvPr>
          <p:cNvSpPr/>
          <p:nvPr userDrawn="1"/>
        </p:nvSpPr>
        <p:spPr>
          <a:xfrm>
            <a:off x="8832304" y="4077072"/>
            <a:ext cx="2736304" cy="2196244"/>
          </a:xfrm>
          <a:custGeom>
            <a:avLst/>
            <a:gdLst>
              <a:gd name="connsiteX0" fmla="*/ 0 w 2736000"/>
              <a:gd name="connsiteY0" fmla="*/ 0 h 2181600"/>
              <a:gd name="connsiteX1" fmla="*/ 332083 w 2736000"/>
              <a:gd name="connsiteY1" fmla="*/ 0 h 2181600"/>
              <a:gd name="connsiteX2" fmla="*/ 576064 w 2736000"/>
              <a:gd name="connsiteY2" fmla="*/ 0 h 2181600"/>
              <a:gd name="connsiteX3" fmla="*/ 2159936 w 2736000"/>
              <a:gd name="connsiteY3" fmla="*/ 0 h 2181600"/>
              <a:gd name="connsiteX4" fmla="*/ 2403917 w 2736000"/>
              <a:gd name="connsiteY4" fmla="*/ 0 h 2181600"/>
              <a:gd name="connsiteX5" fmla="*/ 2736000 w 2736000"/>
              <a:gd name="connsiteY5" fmla="*/ 0 h 2181600"/>
              <a:gd name="connsiteX6" fmla="*/ 2736000 w 2736000"/>
              <a:gd name="connsiteY6" fmla="*/ 332083 h 2181600"/>
              <a:gd name="connsiteX7" fmla="*/ 2736000 w 2736000"/>
              <a:gd name="connsiteY7" fmla="*/ 576064 h 2181600"/>
              <a:gd name="connsiteX8" fmla="*/ 2736000 w 2736000"/>
              <a:gd name="connsiteY8" fmla="*/ 1849517 h 2181600"/>
              <a:gd name="connsiteX9" fmla="*/ 2403917 w 2736000"/>
              <a:gd name="connsiteY9" fmla="*/ 2181600 h 2181600"/>
              <a:gd name="connsiteX10" fmla="*/ 576064 w 2736000"/>
              <a:gd name="connsiteY10" fmla="*/ 2181600 h 2181600"/>
              <a:gd name="connsiteX11" fmla="*/ 332083 w 2736000"/>
              <a:gd name="connsiteY11" fmla="*/ 2181600 h 2181600"/>
              <a:gd name="connsiteX12" fmla="*/ 0 w 2736000"/>
              <a:gd name="connsiteY12" fmla="*/ 2181600 h 2181600"/>
              <a:gd name="connsiteX13" fmla="*/ 0 w 2736000"/>
              <a:gd name="connsiteY13" fmla="*/ 1849517 h 2181600"/>
              <a:gd name="connsiteX14" fmla="*/ 0 w 2736000"/>
              <a:gd name="connsiteY14" fmla="*/ 1605536 h 2181600"/>
              <a:gd name="connsiteX15" fmla="*/ 0 w 2736000"/>
              <a:gd name="connsiteY15" fmla="*/ 576064 h 2181600"/>
              <a:gd name="connsiteX16" fmla="*/ 0 w 2736000"/>
              <a:gd name="connsiteY16" fmla="*/ 332083 h 2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36000" h="2181600">
                <a:moveTo>
                  <a:pt x="0" y="0"/>
                </a:moveTo>
                <a:lnTo>
                  <a:pt x="332083" y="0"/>
                </a:lnTo>
                <a:lnTo>
                  <a:pt x="576064" y="0"/>
                </a:lnTo>
                <a:lnTo>
                  <a:pt x="2159936" y="0"/>
                </a:lnTo>
                <a:lnTo>
                  <a:pt x="2403917" y="0"/>
                </a:lnTo>
                <a:lnTo>
                  <a:pt x="2736000" y="0"/>
                </a:lnTo>
                <a:lnTo>
                  <a:pt x="2736000" y="332083"/>
                </a:lnTo>
                <a:lnTo>
                  <a:pt x="2736000" y="576064"/>
                </a:lnTo>
                <a:lnTo>
                  <a:pt x="2736000" y="1849517"/>
                </a:lnTo>
                <a:cubicBezTo>
                  <a:pt x="2736000" y="2032921"/>
                  <a:pt x="2587321" y="2181600"/>
                  <a:pt x="2403917" y="2181600"/>
                </a:cubicBezTo>
                <a:lnTo>
                  <a:pt x="576064" y="2181600"/>
                </a:lnTo>
                <a:lnTo>
                  <a:pt x="332083" y="2181600"/>
                </a:lnTo>
                <a:lnTo>
                  <a:pt x="0" y="2181600"/>
                </a:lnTo>
                <a:lnTo>
                  <a:pt x="0" y="1849517"/>
                </a:lnTo>
                <a:lnTo>
                  <a:pt x="0" y="1605536"/>
                </a:lnTo>
                <a:lnTo>
                  <a:pt x="0" y="576064"/>
                </a:lnTo>
                <a:lnTo>
                  <a:pt x="0" y="332083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de-DE" b="0" i="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F009E466-BE61-CACF-3A54-DB545EDCAA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1" y="4077072"/>
            <a:ext cx="2736304" cy="2196244"/>
          </a:xfrm>
          <a:solidFill>
            <a:srgbClr val="003255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05E4F8E7-44EA-92B5-FC88-BA6EF81EDB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9696" y="4077072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E9764EE3-2755-4022-4840-F44549F17C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4077072"/>
            <a:ext cx="2736304" cy="2196244"/>
          </a:xfrm>
          <a:solidFill>
            <a:srgbClr val="C9DA2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00325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95015CB8-2663-069C-3D5D-7D589FE6F6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2304" y="4077072"/>
            <a:ext cx="2736304" cy="21962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1AA"/>
                </a:solidFill>
              </a14:hiddenFill>
            </a:ext>
          </a:extLst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18CDB8-BE3F-DD03-05CC-D4EFE03B8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1088740"/>
            <a:ext cx="1094521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1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64EB45-07E1-55D9-9CCC-BC925E33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337B1B-5E9A-6723-54AF-6789535E9A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391" y="1880828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356E28EF-000A-4755-959E-4AF41DDE2B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9696" y="1880828"/>
            <a:ext cx="2736304" cy="2196244"/>
          </a:xfrm>
          <a:solidFill>
            <a:srgbClr val="003255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 dirty="0">
                <a:solidFill>
                  <a:srgbClr val="C9DA2A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950AA94E-691D-BC46-D8BF-B16E2A505D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1880828"/>
            <a:ext cx="2736304" cy="2196244"/>
          </a:xfrm>
          <a:solidFill>
            <a:srgbClr val="115A96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737B804D-FFE7-3033-2429-FC27DD7373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32304" y="1880828"/>
            <a:ext cx="2736304" cy="2196244"/>
          </a:xfrm>
          <a:solidFill>
            <a:srgbClr val="0091AA"/>
          </a:solidFill>
          <a:ln>
            <a:noFill/>
          </a:ln>
          <a:effectLst/>
        </p:spPr>
        <p:txBody>
          <a:bodyPr vert="horz" lIns="144000" tIns="144000" rIns="144000" bIns="144000" rtlCol="0" anchor="ctr" anchorCtr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D5EC8-00D3-3E11-6BA1-257B95E55F2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3681031F-AD5D-4F8F-AC30-851A2E4A51E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39EBA-B914-08FA-EF2C-F8153779A88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FB3586-DC7E-7A6C-BF6E-8957DD35685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8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3D81989-487B-BED6-8E16-7DC4C22F78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04012" y="1880827"/>
            <a:ext cx="5364597" cy="4392973"/>
          </a:xfrm>
          <a:custGeom>
            <a:avLst/>
            <a:gdLst>
              <a:gd name="connsiteX0" fmla="*/ 0 w 5364597"/>
              <a:gd name="connsiteY0" fmla="*/ 0 h 4392973"/>
              <a:gd name="connsiteX1" fmla="*/ 352492 w 5364597"/>
              <a:gd name="connsiteY1" fmla="*/ 0 h 4392973"/>
              <a:gd name="connsiteX2" fmla="*/ 729721 w 5364597"/>
              <a:gd name="connsiteY2" fmla="*/ 0 h 4392973"/>
              <a:gd name="connsiteX3" fmla="*/ 4634876 w 5364597"/>
              <a:gd name="connsiteY3" fmla="*/ 0 h 4392973"/>
              <a:gd name="connsiteX4" fmla="*/ 5364597 w 5364597"/>
              <a:gd name="connsiteY4" fmla="*/ 0 h 4392973"/>
              <a:gd name="connsiteX5" fmla="*/ 5364597 w 5364597"/>
              <a:gd name="connsiteY5" fmla="*/ 352492 h 4392973"/>
              <a:gd name="connsiteX6" fmla="*/ 5364597 w 5364597"/>
              <a:gd name="connsiteY6" fmla="*/ 735125 h 4392973"/>
              <a:gd name="connsiteX7" fmla="*/ 5364597 w 5364597"/>
              <a:gd name="connsiteY7" fmla="*/ 4040481 h 4392973"/>
              <a:gd name="connsiteX8" fmla="*/ 5012105 w 5364597"/>
              <a:gd name="connsiteY8" fmla="*/ 4392973 h 4392973"/>
              <a:gd name="connsiteX9" fmla="*/ 729721 w 5364597"/>
              <a:gd name="connsiteY9" fmla="*/ 4392973 h 4392973"/>
              <a:gd name="connsiteX10" fmla="*/ 352492 w 5364597"/>
              <a:gd name="connsiteY10" fmla="*/ 4392973 h 4392973"/>
              <a:gd name="connsiteX11" fmla="*/ 0 w 5364597"/>
              <a:gd name="connsiteY11" fmla="*/ 4392973 h 4392973"/>
              <a:gd name="connsiteX12" fmla="*/ 0 w 5364597"/>
              <a:gd name="connsiteY12" fmla="*/ 4040481 h 4392973"/>
              <a:gd name="connsiteX13" fmla="*/ 0 w 5364597"/>
              <a:gd name="connsiteY13" fmla="*/ 3657848 h 4392973"/>
              <a:gd name="connsiteX14" fmla="*/ 0 w 5364597"/>
              <a:gd name="connsiteY14" fmla="*/ 735125 h 4392973"/>
              <a:gd name="connsiteX15" fmla="*/ 0 w 5364597"/>
              <a:gd name="connsiteY15" fmla="*/ 352492 h 439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4597" h="4392973">
                <a:moveTo>
                  <a:pt x="0" y="0"/>
                </a:moveTo>
                <a:lnTo>
                  <a:pt x="352492" y="0"/>
                </a:lnTo>
                <a:lnTo>
                  <a:pt x="729721" y="0"/>
                </a:lnTo>
                <a:lnTo>
                  <a:pt x="4634876" y="0"/>
                </a:lnTo>
                <a:lnTo>
                  <a:pt x="5364597" y="0"/>
                </a:lnTo>
                <a:lnTo>
                  <a:pt x="5364597" y="352492"/>
                </a:lnTo>
                <a:lnTo>
                  <a:pt x="5364597" y="735125"/>
                </a:lnTo>
                <a:lnTo>
                  <a:pt x="5364597" y="4040481"/>
                </a:lnTo>
                <a:cubicBezTo>
                  <a:pt x="5364597" y="4235157"/>
                  <a:pt x="5206781" y="4392973"/>
                  <a:pt x="5012105" y="4392973"/>
                </a:cubicBezTo>
                <a:lnTo>
                  <a:pt x="729721" y="4392973"/>
                </a:lnTo>
                <a:lnTo>
                  <a:pt x="352492" y="4392973"/>
                </a:lnTo>
                <a:lnTo>
                  <a:pt x="0" y="4392973"/>
                </a:lnTo>
                <a:lnTo>
                  <a:pt x="0" y="4040481"/>
                </a:lnTo>
                <a:lnTo>
                  <a:pt x="0" y="3657848"/>
                </a:lnTo>
                <a:lnTo>
                  <a:pt x="0" y="735125"/>
                </a:lnTo>
                <a:lnTo>
                  <a:pt x="0" y="35249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C056D-F293-CE6A-A1E0-2F81B3153BCA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" y="1880827"/>
            <a:ext cx="5988050" cy="4977885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391" y="620688"/>
            <a:ext cx="10945217" cy="7560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61E3A66-4044-FB69-04E0-08E84FD714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204012" y="1880828"/>
            <a:ext cx="5364597" cy="2808312"/>
          </a:xfrm>
          <a:prstGeom prst="rect">
            <a:avLst/>
          </a:prstGeom>
        </p:spPr>
        <p:txBody>
          <a:bodyPr lIns="144000" tIns="180000" rIns="14400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21590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401638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574675" indent="0">
              <a:lnSpc>
                <a:spcPct val="100000"/>
              </a:lnSpc>
              <a:buFont typeface="Arial" panose="020B0604020202020204" pitchFamily="34" charset="0"/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286000" indent="0"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Textplatzhalter 34">
            <a:extLst>
              <a:ext uri="{FF2B5EF4-FFF2-40B4-BE49-F238E27FC236}">
                <a16:creationId xmlns:a16="http://schemas.microsoft.com/office/drawing/2014/main" id="{22D04BF3-8D29-EEF9-6DC1-D9806D10B15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4012" y="4833156"/>
            <a:ext cx="5364597" cy="1404156"/>
          </a:xfrm>
          <a:prstGeom prst="rect">
            <a:avLst/>
          </a:prstGeom>
        </p:spPr>
        <p:txBody>
          <a:bodyPr lIns="144000" tIns="0" rIns="144000" bIns="180000" anchor="b" anchorCtr="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5A5FFC-1D47-FE7A-A02A-F7994F4E737B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411B0EAC-E1C6-2110-E30C-C0036D3251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318849" y="4190388"/>
            <a:ext cx="4978400" cy="3600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4801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798E19-63E2-3CDC-A794-D3041E9AEE87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991A4E74-054B-AFC4-1707-8C5DE91A6CD3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flexi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3D81989-487B-BED6-8E16-7DC4C22F78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04012" y="1880827"/>
            <a:ext cx="5364597" cy="4392973"/>
          </a:xfrm>
          <a:custGeom>
            <a:avLst/>
            <a:gdLst>
              <a:gd name="connsiteX0" fmla="*/ 0 w 5364597"/>
              <a:gd name="connsiteY0" fmla="*/ 0 h 4392973"/>
              <a:gd name="connsiteX1" fmla="*/ 352492 w 5364597"/>
              <a:gd name="connsiteY1" fmla="*/ 0 h 4392973"/>
              <a:gd name="connsiteX2" fmla="*/ 729721 w 5364597"/>
              <a:gd name="connsiteY2" fmla="*/ 0 h 4392973"/>
              <a:gd name="connsiteX3" fmla="*/ 4634876 w 5364597"/>
              <a:gd name="connsiteY3" fmla="*/ 0 h 4392973"/>
              <a:gd name="connsiteX4" fmla="*/ 5364597 w 5364597"/>
              <a:gd name="connsiteY4" fmla="*/ 0 h 4392973"/>
              <a:gd name="connsiteX5" fmla="*/ 5364597 w 5364597"/>
              <a:gd name="connsiteY5" fmla="*/ 352492 h 4392973"/>
              <a:gd name="connsiteX6" fmla="*/ 5364597 w 5364597"/>
              <a:gd name="connsiteY6" fmla="*/ 735125 h 4392973"/>
              <a:gd name="connsiteX7" fmla="*/ 5364597 w 5364597"/>
              <a:gd name="connsiteY7" fmla="*/ 4040481 h 4392973"/>
              <a:gd name="connsiteX8" fmla="*/ 5012105 w 5364597"/>
              <a:gd name="connsiteY8" fmla="*/ 4392973 h 4392973"/>
              <a:gd name="connsiteX9" fmla="*/ 729721 w 5364597"/>
              <a:gd name="connsiteY9" fmla="*/ 4392973 h 4392973"/>
              <a:gd name="connsiteX10" fmla="*/ 352492 w 5364597"/>
              <a:gd name="connsiteY10" fmla="*/ 4392973 h 4392973"/>
              <a:gd name="connsiteX11" fmla="*/ 0 w 5364597"/>
              <a:gd name="connsiteY11" fmla="*/ 4392973 h 4392973"/>
              <a:gd name="connsiteX12" fmla="*/ 0 w 5364597"/>
              <a:gd name="connsiteY12" fmla="*/ 4040481 h 4392973"/>
              <a:gd name="connsiteX13" fmla="*/ 0 w 5364597"/>
              <a:gd name="connsiteY13" fmla="*/ 3657848 h 4392973"/>
              <a:gd name="connsiteX14" fmla="*/ 0 w 5364597"/>
              <a:gd name="connsiteY14" fmla="*/ 735125 h 4392973"/>
              <a:gd name="connsiteX15" fmla="*/ 0 w 5364597"/>
              <a:gd name="connsiteY15" fmla="*/ 352492 h 439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4597" h="4392973">
                <a:moveTo>
                  <a:pt x="0" y="0"/>
                </a:moveTo>
                <a:lnTo>
                  <a:pt x="352492" y="0"/>
                </a:lnTo>
                <a:lnTo>
                  <a:pt x="729721" y="0"/>
                </a:lnTo>
                <a:lnTo>
                  <a:pt x="4634876" y="0"/>
                </a:lnTo>
                <a:lnTo>
                  <a:pt x="5364597" y="0"/>
                </a:lnTo>
                <a:lnTo>
                  <a:pt x="5364597" y="352492"/>
                </a:lnTo>
                <a:lnTo>
                  <a:pt x="5364597" y="735125"/>
                </a:lnTo>
                <a:lnTo>
                  <a:pt x="5364597" y="4040481"/>
                </a:lnTo>
                <a:cubicBezTo>
                  <a:pt x="5364597" y="4235157"/>
                  <a:pt x="5206781" y="4392973"/>
                  <a:pt x="5012105" y="4392973"/>
                </a:cubicBezTo>
                <a:lnTo>
                  <a:pt x="729721" y="4392973"/>
                </a:lnTo>
                <a:lnTo>
                  <a:pt x="352492" y="4392973"/>
                </a:lnTo>
                <a:lnTo>
                  <a:pt x="0" y="4392973"/>
                </a:lnTo>
                <a:lnTo>
                  <a:pt x="0" y="4040481"/>
                </a:lnTo>
                <a:lnTo>
                  <a:pt x="0" y="3657848"/>
                </a:lnTo>
                <a:lnTo>
                  <a:pt x="0" y="735125"/>
                </a:lnTo>
                <a:lnTo>
                  <a:pt x="0" y="35249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C056D-F293-CE6A-A1E0-2F81B3153BCA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" y="1880828"/>
            <a:ext cx="5988050" cy="4968553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391" y="620688"/>
            <a:ext cx="10945217" cy="7560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5A5FFC-1D47-FE7A-A02A-F7994F4E737B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23393" y="6384934"/>
            <a:ext cx="1457325" cy="31737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A17257D-2E6C-486A-8B0C-6F559B56DA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318849" y="4190388"/>
            <a:ext cx="4978400" cy="3600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23675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Personen 2 Adres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0F8C29C-3241-E722-5F47-6F095CE62F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4056" y="1880828"/>
            <a:ext cx="10944721" cy="4392972"/>
          </a:xfrm>
          <a:custGeom>
            <a:avLst/>
            <a:gdLst>
              <a:gd name="connsiteX0" fmla="*/ 0 w 10944721"/>
              <a:gd name="connsiteY0" fmla="*/ 0 h 4392972"/>
              <a:gd name="connsiteX1" fmla="*/ 352492 w 10944721"/>
              <a:gd name="connsiteY1" fmla="*/ 0 h 4392972"/>
              <a:gd name="connsiteX2" fmla="*/ 729721 w 10944721"/>
              <a:gd name="connsiteY2" fmla="*/ 0 h 4392972"/>
              <a:gd name="connsiteX3" fmla="*/ 9513575 w 10944721"/>
              <a:gd name="connsiteY3" fmla="*/ 0 h 4392972"/>
              <a:gd name="connsiteX4" fmla="*/ 10592229 w 10944721"/>
              <a:gd name="connsiteY4" fmla="*/ 0 h 4392972"/>
              <a:gd name="connsiteX5" fmla="*/ 10944721 w 10944721"/>
              <a:gd name="connsiteY5" fmla="*/ 0 h 4392972"/>
              <a:gd name="connsiteX6" fmla="*/ 10944721 w 10944721"/>
              <a:gd name="connsiteY6" fmla="*/ 352492 h 4392972"/>
              <a:gd name="connsiteX7" fmla="*/ 10944721 w 10944721"/>
              <a:gd name="connsiteY7" fmla="*/ 735125 h 4392972"/>
              <a:gd name="connsiteX8" fmla="*/ 10944721 w 10944721"/>
              <a:gd name="connsiteY8" fmla="*/ 4040480 h 4392972"/>
              <a:gd name="connsiteX9" fmla="*/ 10592229 w 10944721"/>
              <a:gd name="connsiteY9" fmla="*/ 4392972 h 4392972"/>
              <a:gd name="connsiteX10" fmla="*/ 936102 w 10944721"/>
              <a:gd name="connsiteY10" fmla="*/ 4392972 h 4392972"/>
              <a:gd name="connsiteX11" fmla="*/ 352492 w 10944721"/>
              <a:gd name="connsiteY11" fmla="*/ 4392972 h 4392972"/>
              <a:gd name="connsiteX12" fmla="*/ 0 w 10944721"/>
              <a:gd name="connsiteY12" fmla="*/ 4392972 h 4392972"/>
              <a:gd name="connsiteX13" fmla="*/ 0 w 10944721"/>
              <a:gd name="connsiteY13" fmla="*/ 4040480 h 4392972"/>
              <a:gd name="connsiteX14" fmla="*/ 0 w 10944721"/>
              <a:gd name="connsiteY14" fmla="*/ 3312852 h 4392972"/>
              <a:gd name="connsiteX15" fmla="*/ 0 w 10944721"/>
              <a:gd name="connsiteY15" fmla="*/ 729019 h 4392972"/>
              <a:gd name="connsiteX16" fmla="*/ 0 w 10944721"/>
              <a:gd name="connsiteY16" fmla="*/ 352492 h 439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44721" h="4392972">
                <a:moveTo>
                  <a:pt x="0" y="0"/>
                </a:moveTo>
                <a:lnTo>
                  <a:pt x="352492" y="0"/>
                </a:lnTo>
                <a:lnTo>
                  <a:pt x="729721" y="0"/>
                </a:lnTo>
                <a:lnTo>
                  <a:pt x="9513575" y="0"/>
                </a:lnTo>
                <a:lnTo>
                  <a:pt x="10592229" y="0"/>
                </a:lnTo>
                <a:lnTo>
                  <a:pt x="10944721" y="0"/>
                </a:lnTo>
                <a:lnTo>
                  <a:pt x="10944721" y="352492"/>
                </a:lnTo>
                <a:lnTo>
                  <a:pt x="10944721" y="735125"/>
                </a:lnTo>
                <a:lnTo>
                  <a:pt x="10944721" y="4040480"/>
                </a:lnTo>
                <a:cubicBezTo>
                  <a:pt x="10944721" y="4235156"/>
                  <a:pt x="10786905" y="4392972"/>
                  <a:pt x="10592229" y="4392972"/>
                </a:cubicBezTo>
                <a:lnTo>
                  <a:pt x="936102" y="4392972"/>
                </a:lnTo>
                <a:lnTo>
                  <a:pt x="352492" y="4392972"/>
                </a:lnTo>
                <a:lnTo>
                  <a:pt x="0" y="4392972"/>
                </a:lnTo>
                <a:lnTo>
                  <a:pt x="0" y="4040480"/>
                </a:lnTo>
                <a:lnTo>
                  <a:pt x="0" y="3312852"/>
                </a:lnTo>
                <a:lnTo>
                  <a:pt x="0" y="729019"/>
                </a:lnTo>
                <a:lnTo>
                  <a:pt x="0" y="352492"/>
                </a:lnTo>
                <a:close/>
              </a:path>
            </a:pathLst>
          </a:custGeom>
          <a:solidFill>
            <a:srgbClr val="0091AA"/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391" y="620688"/>
            <a:ext cx="10945217" cy="7560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12" name="Textplatzhalter 34">
            <a:extLst>
              <a:ext uri="{FF2B5EF4-FFF2-40B4-BE49-F238E27FC236}">
                <a16:creationId xmlns:a16="http://schemas.microsoft.com/office/drawing/2014/main" id="{457528C4-2A26-3BBD-610C-451BF1D1E14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23393" y="1880828"/>
            <a:ext cx="5364609" cy="2808312"/>
          </a:xfrm>
          <a:prstGeom prst="rect">
            <a:avLst/>
          </a:prstGeom>
        </p:spPr>
        <p:txBody>
          <a:bodyPr lIns="144000" tIns="180000" rIns="14400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21590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401638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574675" indent="0">
              <a:lnSpc>
                <a:spcPct val="100000"/>
              </a:lnSpc>
              <a:buFont typeface="Arial" panose="020B0604020202020204" pitchFamily="34" charset="0"/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286000" indent="0"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6" name="Textplatzhalter 34">
            <a:extLst>
              <a:ext uri="{FF2B5EF4-FFF2-40B4-BE49-F238E27FC236}">
                <a16:creationId xmlns:a16="http://schemas.microsoft.com/office/drawing/2014/main" id="{A3BCA714-FA30-B79A-535A-842A7CA7D65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3393" y="4833156"/>
            <a:ext cx="5364609" cy="1404156"/>
          </a:xfrm>
          <a:prstGeom prst="rect">
            <a:avLst/>
          </a:prstGeom>
        </p:spPr>
        <p:txBody>
          <a:bodyPr lIns="144000" tIns="0" rIns="144000" bIns="180000" anchor="b" anchorCtr="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7" name="Textplatzhalter 34">
            <a:extLst>
              <a:ext uri="{FF2B5EF4-FFF2-40B4-BE49-F238E27FC236}">
                <a16:creationId xmlns:a16="http://schemas.microsoft.com/office/drawing/2014/main" id="{3E33227A-330A-59D0-4802-D90D9BD6DF78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204001" y="1880828"/>
            <a:ext cx="5364609" cy="2808312"/>
          </a:xfrm>
          <a:prstGeom prst="rect">
            <a:avLst/>
          </a:prstGeom>
        </p:spPr>
        <p:txBody>
          <a:bodyPr lIns="144000" tIns="180000" rIns="14400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215900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401638" indent="0">
              <a:lnSpc>
                <a:spcPct val="100000"/>
              </a:lnSpc>
              <a:buNone/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574675" indent="0">
              <a:lnSpc>
                <a:spcPct val="100000"/>
              </a:lnSpc>
              <a:buFont typeface="Arial" panose="020B0604020202020204" pitchFamily="34" charset="0"/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286000" indent="0">
              <a:buNone/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8" name="Textplatzhalter 34">
            <a:extLst>
              <a:ext uri="{FF2B5EF4-FFF2-40B4-BE49-F238E27FC236}">
                <a16:creationId xmlns:a16="http://schemas.microsoft.com/office/drawing/2014/main" id="{0AF36042-ADEE-EFB0-A027-B578194DB4CF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204001" y="4833156"/>
            <a:ext cx="5364609" cy="1404156"/>
          </a:xfrm>
          <a:prstGeom prst="rect">
            <a:avLst/>
          </a:prstGeom>
        </p:spPr>
        <p:txBody>
          <a:bodyPr lIns="144000" tIns="0" rIns="144000" bIns="180000" anchor="b" anchorCtr="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16562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391" y="620688"/>
            <a:ext cx="10945217" cy="7560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00000"/>
              </a:lnSpc>
              <a:defRPr sz="4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230DC1B1-D334-AB2B-957F-DD878F6CB2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4056" y="1880828"/>
            <a:ext cx="10944721" cy="4392972"/>
          </a:xfrm>
          <a:custGeom>
            <a:avLst/>
            <a:gdLst>
              <a:gd name="connsiteX0" fmla="*/ 0 w 10944721"/>
              <a:gd name="connsiteY0" fmla="*/ 0 h 4392972"/>
              <a:gd name="connsiteX1" fmla="*/ 352492 w 10944721"/>
              <a:gd name="connsiteY1" fmla="*/ 0 h 4392972"/>
              <a:gd name="connsiteX2" fmla="*/ 729721 w 10944721"/>
              <a:gd name="connsiteY2" fmla="*/ 0 h 4392972"/>
              <a:gd name="connsiteX3" fmla="*/ 9513575 w 10944721"/>
              <a:gd name="connsiteY3" fmla="*/ 0 h 4392972"/>
              <a:gd name="connsiteX4" fmla="*/ 10592229 w 10944721"/>
              <a:gd name="connsiteY4" fmla="*/ 0 h 4392972"/>
              <a:gd name="connsiteX5" fmla="*/ 10944721 w 10944721"/>
              <a:gd name="connsiteY5" fmla="*/ 0 h 4392972"/>
              <a:gd name="connsiteX6" fmla="*/ 10944721 w 10944721"/>
              <a:gd name="connsiteY6" fmla="*/ 352492 h 4392972"/>
              <a:gd name="connsiteX7" fmla="*/ 10944721 w 10944721"/>
              <a:gd name="connsiteY7" fmla="*/ 735125 h 4392972"/>
              <a:gd name="connsiteX8" fmla="*/ 10944721 w 10944721"/>
              <a:gd name="connsiteY8" fmla="*/ 4040480 h 4392972"/>
              <a:gd name="connsiteX9" fmla="*/ 10592229 w 10944721"/>
              <a:gd name="connsiteY9" fmla="*/ 4392972 h 4392972"/>
              <a:gd name="connsiteX10" fmla="*/ 936102 w 10944721"/>
              <a:gd name="connsiteY10" fmla="*/ 4392972 h 4392972"/>
              <a:gd name="connsiteX11" fmla="*/ 352492 w 10944721"/>
              <a:gd name="connsiteY11" fmla="*/ 4392972 h 4392972"/>
              <a:gd name="connsiteX12" fmla="*/ 0 w 10944721"/>
              <a:gd name="connsiteY12" fmla="*/ 4392972 h 4392972"/>
              <a:gd name="connsiteX13" fmla="*/ 0 w 10944721"/>
              <a:gd name="connsiteY13" fmla="*/ 4040480 h 4392972"/>
              <a:gd name="connsiteX14" fmla="*/ 0 w 10944721"/>
              <a:gd name="connsiteY14" fmla="*/ 3312852 h 4392972"/>
              <a:gd name="connsiteX15" fmla="*/ 0 w 10944721"/>
              <a:gd name="connsiteY15" fmla="*/ 729019 h 4392972"/>
              <a:gd name="connsiteX16" fmla="*/ 0 w 10944721"/>
              <a:gd name="connsiteY16" fmla="*/ 352492 h 439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44721" h="4392972">
                <a:moveTo>
                  <a:pt x="0" y="0"/>
                </a:moveTo>
                <a:lnTo>
                  <a:pt x="352492" y="0"/>
                </a:lnTo>
                <a:lnTo>
                  <a:pt x="729721" y="0"/>
                </a:lnTo>
                <a:lnTo>
                  <a:pt x="9513575" y="0"/>
                </a:lnTo>
                <a:lnTo>
                  <a:pt x="10592229" y="0"/>
                </a:lnTo>
                <a:lnTo>
                  <a:pt x="10944721" y="0"/>
                </a:lnTo>
                <a:lnTo>
                  <a:pt x="10944721" y="352492"/>
                </a:lnTo>
                <a:lnTo>
                  <a:pt x="10944721" y="735125"/>
                </a:lnTo>
                <a:lnTo>
                  <a:pt x="10944721" y="4040480"/>
                </a:lnTo>
                <a:cubicBezTo>
                  <a:pt x="10944721" y="4235156"/>
                  <a:pt x="10786905" y="4392972"/>
                  <a:pt x="10592229" y="4392972"/>
                </a:cubicBezTo>
                <a:lnTo>
                  <a:pt x="936102" y="4392972"/>
                </a:lnTo>
                <a:lnTo>
                  <a:pt x="352492" y="4392972"/>
                </a:lnTo>
                <a:lnTo>
                  <a:pt x="0" y="4392972"/>
                </a:lnTo>
                <a:lnTo>
                  <a:pt x="0" y="4040480"/>
                </a:lnTo>
                <a:lnTo>
                  <a:pt x="0" y="3312852"/>
                </a:lnTo>
                <a:lnTo>
                  <a:pt x="0" y="729019"/>
                </a:lnTo>
                <a:lnTo>
                  <a:pt x="0" y="352492"/>
                </a:lnTo>
                <a:close/>
              </a:path>
            </a:pathLst>
          </a:custGeom>
          <a:solidFill>
            <a:srgbClr val="0091AA"/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accent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C056D-F293-CE6A-A1E0-2F81B3153BCA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-9331" y="1890158"/>
            <a:ext cx="6203949" cy="4968553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B1A789-E6C1-B707-5098-7691D3D04A58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reihandform 4">
            <a:extLst>
              <a:ext uri="{FF2B5EF4-FFF2-40B4-BE49-F238E27FC236}">
                <a16:creationId xmlns:a16="http://schemas.microsoft.com/office/drawing/2014/main" id="{FB8D99A9-2CB8-2F38-44E1-413018C1B85F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2598B-B886-6E42-28DA-8A83DABD13FC}"/>
              </a:ext>
            </a:extLst>
          </p:cNvPr>
          <p:cNvSpPr txBox="1"/>
          <p:nvPr userDrawn="1"/>
        </p:nvSpPr>
        <p:spPr>
          <a:xfrm>
            <a:off x="9907460" y="5180311"/>
            <a:ext cx="1746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200" b="1" dirty="0" err="1">
                <a:solidFill>
                  <a:srgbClr val="FFFFFF"/>
                </a:solidFill>
              </a:rPr>
              <a:t>GenoAkademie</a:t>
            </a:r>
            <a:endParaRPr lang="de-DE" sz="1200" b="1" dirty="0">
              <a:solidFill>
                <a:srgbClr val="FFFFFF"/>
              </a:solidFill>
            </a:endParaRPr>
          </a:p>
          <a:p>
            <a:pPr algn="r"/>
            <a:r>
              <a:rPr lang="de-DE" sz="1200" dirty="0">
                <a:solidFill>
                  <a:srgbClr val="FFFFFF"/>
                </a:solidFill>
              </a:rPr>
              <a:t>Neu-Isenburg</a:t>
            </a:r>
            <a:br>
              <a:rPr lang="de-DE" sz="1200" dirty="0">
                <a:solidFill>
                  <a:srgbClr val="FFFFFF"/>
                </a:solidFill>
              </a:rPr>
            </a:br>
            <a:r>
              <a:rPr lang="de-DE" sz="1200" dirty="0">
                <a:solidFill>
                  <a:srgbClr val="FFFFFF"/>
                </a:solidFill>
              </a:rPr>
              <a:t>Wilhelm-Haas-Platz</a:t>
            </a:r>
            <a:br>
              <a:rPr lang="de-DE" sz="1200" dirty="0">
                <a:solidFill>
                  <a:srgbClr val="FFFFFF"/>
                </a:solidFill>
              </a:rPr>
            </a:br>
            <a:r>
              <a:rPr lang="de-DE" sz="1200" dirty="0">
                <a:solidFill>
                  <a:srgbClr val="FFFFFF"/>
                </a:solidFill>
              </a:rPr>
              <a:t>63263 Neu-Isenburg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16B86C1-1970-E28A-0DEC-F20F8897B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4E01D198-1CFE-ACBA-94A1-4A7D940A9A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522049" y="4190388"/>
            <a:ext cx="4978400" cy="3600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13745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770395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713088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079882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53757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FC738A11-F067-7ACD-7F9D-8D6CBD08A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3" y="6384934"/>
            <a:ext cx="1457325" cy="317373"/>
          </a:xfrm>
          <a:prstGeom prst="rect">
            <a:avLst/>
          </a:prstGeom>
        </p:spPr>
      </p:pic>
      <p:sp>
        <p:nvSpPr>
          <p:cNvPr id="24" name="Titel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3" y="620688"/>
            <a:ext cx="109458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24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3" y="1089852"/>
            <a:ext cx="109476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18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F61E3A66-4044-FB69-04E0-08E84FD714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3" y="1872000"/>
            <a:ext cx="5374800" cy="43642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37" name="Textplatzhalter 34">
            <a:extLst>
              <a:ext uri="{FF2B5EF4-FFF2-40B4-BE49-F238E27FC236}">
                <a16:creationId xmlns:a16="http://schemas.microsoft.com/office/drawing/2014/main" id="{ED6DBE13-B6EA-EE0A-25D0-2941EB6978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6193" y="1872000"/>
            <a:ext cx="5374800" cy="43642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432D7664-CE92-DBE9-6B54-E61DD567F4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408000" y="6238800"/>
            <a:ext cx="6303600" cy="6192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/>
              <a:t>Präsentationstitel anpassen: Menü &gt; Einfügen &gt; Kopf- und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01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E6D2E21C-307E-C91E-FEBA-CD28F3DDB1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71999"/>
            <a:ext cx="12191999" cy="4984511"/>
          </a:xfrm>
          <a:custGeom>
            <a:avLst/>
            <a:gdLst>
              <a:gd name="connsiteX0" fmla="*/ 7123203 w 12191999"/>
              <a:gd name="connsiteY0" fmla="*/ 619641 h 4984511"/>
              <a:gd name="connsiteX1" fmla="*/ 7123203 w 12191999"/>
              <a:gd name="connsiteY1" fmla="*/ 2802908 h 4984511"/>
              <a:gd name="connsiteX2" fmla="*/ 8833799 w 12191999"/>
              <a:gd name="connsiteY2" fmla="*/ 2802908 h 4984511"/>
              <a:gd name="connsiteX3" fmla="*/ 8833799 w 12191999"/>
              <a:gd name="connsiteY3" fmla="*/ 2802909 h 4984511"/>
              <a:gd name="connsiteX4" fmla="*/ 9165882 w 12191999"/>
              <a:gd name="connsiteY4" fmla="*/ 2802909 h 4984511"/>
              <a:gd name="connsiteX5" fmla="*/ 9409863 w 12191999"/>
              <a:gd name="connsiteY5" fmla="*/ 2802909 h 4984511"/>
              <a:gd name="connsiteX6" fmla="*/ 11237716 w 12191999"/>
              <a:gd name="connsiteY6" fmla="*/ 2802909 h 4984511"/>
              <a:gd name="connsiteX7" fmla="*/ 11569799 w 12191999"/>
              <a:gd name="connsiteY7" fmla="*/ 2470826 h 4984511"/>
              <a:gd name="connsiteX8" fmla="*/ 11569799 w 12191999"/>
              <a:gd name="connsiteY8" fmla="*/ 1197373 h 4984511"/>
              <a:gd name="connsiteX9" fmla="*/ 11569799 w 12191999"/>
              <a:gd name="connsiteY9" fmla="*/ 953392 h 4984511"/>
              <a:gd name="connsiteX10" fmla="*/ 11569799 w 12191999"/>
              <a:gd name="connsiteY10" fmla="*/ 621309 h 4984511"/>
              <a:gd name="connsiteX11" fmla="*/ 11237716 w 12191999"/>
              <a:gd name="connsiteY11" fmla="*/ 621309 h 4984511"/>
              <a:gd name="connsiteX12" fmla="*/ 10993735 w 12191999"/>
              <a:gd name="connsiteY12" fmla="*/ 621309 h 4984511"/>
              <a:gd name="connsiteX13" fmla="*/ 10056441 w 12191999"/>
              <a:gd name="connsiteY13" fmla="*/ 621309 h 4984511"/>
              <a:gd name="connsiteX14" fmla="*/ 10056441 w 12191999"/>
              <a:gd name="connsiteY14" fmla="*/ 619641 h 4984511"/>
              <a:gd name="connsiteX15" fmla="*/ 0 w 12191999"/>
              <a:gd name="connsiteY15" fmla="*/ 0 h 4984511"/>
              <a:gd name="connsiteX16" fmla="*/ 12191999 w 12191999"/>
              <a:gd name="connsiteY16" fmla="*/ 0 h 4984511"/>
              <a:gd name="connsiteX17" fmla="*/ 12191999 w 12191999"/>
              <a:gd name="connsiteY17" fmla="*/ 4984511 h 4984511"/>
              <a:gd name="connsiteX18" fmla="*/ 0 w 12191999"/>
              <a:gd name="connsiteY18" fmla="*/ 4984511 h 498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1999" h="4984511">
                <a:moveTo>
                  <a:pt x="7123203" y="619641"/>
                </a:moveTo>
                <a:lnTo>
                  <a:pt x="7123203" y="2802908"/>
                </a:lnTo>
                <a:lnTo>
                  <a:pt x="8833799" y="2802908"/>
                </a:lnTo>
                <a:lnTo>
                  <a:pt x="8833799" y="2802909"/>
                </a:lnTo>
                <a:lnTo>
                  <a:pt x="9165882" y="2802909"/>
                </a:lnTo>
                <a:lnTo>
                  <a:pt x="9409863" y="2802909"/>
                </a:lnTo>
                <a:lnTo>
                  <a:pt x="11237716" y="2802909"/>
                </a:lnTo>
                <a:cubicBezTo>
                  <a:pt x="11421120" y="2802909"/>
                  <a:pt x="11569799" y="2654230"/>
                  <a:pt x="11569799" y="2470826"/>
                </a:cubicBezTo>
                <a:lnTo>
                  <a:pt x="11569799" y="1197373"/>
                </a:lnTo>
                <a:lnTo>
                  <a:pt x="11569799" y="953392"/>
                </a:lnTo>
                <a:lnTo>
                  <a:pt x="11569799" y="621309"/>
                </a:lnTo>
                <a:lnTo>
                  <a:pt x="11237716" y="621309"/>
                </a:lnTo>
                <a:lnTo>
                  <a:pt x="10993735" y="621309"/>
                </a:lnTo>
                <a:lnTo>
                  <a:pt x="10056441" y="621309"/>
                </a:lnTo>
                <a:lnTo>
                  <a:pt x="10056441" y="61964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4984511"/>
                </a:lnTo>
                <a:lnTo>
                  <a:pt x="0" y="4984511"/>
                </a:lnTo>
                <a:close/>
              </a:path>
            </a:pathLst>
          </a:custGeom>
          <a:solidFill>
            <a:schemeClr val="accent5">
              <a:lumMod val="95000"/>
            </a:schemeClr>
          </a:solidFill>
        </p:spPr>
        <p:txBody>
          <a:bodyPr wrap="square" lIns="180000" tIns="180000" rIns="180000" bIns="180000">
            <a:noAutofit/>
          </a:bodyPr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C738A11-F067-7ACD-7F9D-8D6CBD08A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3" y="6384934"/>
            <a:ext cx="1457325" cy="317373"/>
          </a:xfrm>
          <a:prstGeom prst="rect">
            <a:avLst/>
          </a:prstGeom>
        </p:spPr>
      </p:pic>
      <p:sp>
        <p:nvSpPr>
          <p:cNvPr id="24" name="Titel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3" y="620688"/>
            <a:ext cx="109458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24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3" y="1089852"/>
            <a:ext cx="109476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18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0AD2B815-650B-707E-D0FD-425EAC4A6C04}"/>
              </a:ext>
            </a:extLst>
          </p:cNvPr>
          <p:cNvSpPr/>
          <p:nvPr userDrawn="1"/>
        </p:nvSpPr>
        <p:spPr>
          <a:xfrm>
            <a:off x="7123203" y="2491639"/>
            <a:ext cx="4446000" cy="2665553"/>
          </a:xfrm>
          <a:custGeom>
            <a:avLst/>
            <a:gdLst>
              <a:gd name="connsiteX0" fmla="*/ 0 w 4446596"/>
              <a:gd name="connsiteY0" fmla="*/ 0 h 2183268"/>
              <a:gd name="connsiteX1" fmla="*/ 2933238 w 4446596"/>
              <a:gd name="connsiteY1" fmla="*/ 0 h 2183268"/>
              <a:gd name="connsiteX2" fmla="*/ 2933238 w 4446596"/>
              <a:gd name="connsiteY2" fmla="*/ 1668 h 2183268"/>
              <a:gd name="connsiteX3" fmla="*/ 3870532 w 4446596"/>
              <a:gd name="connsiteY3" fmla="*/ 1668 h 2183268"/>
              <a:gd name="connsiteX4" fmla="*/ 4114513 w 4446596"/>
              <a:gd name="connsiteY4" fmla="*/ 1668 h 2183268"/>
              <a:gd name="connsiteX5" fmla="*/ 4446596 w 4446596"/>
              <a:gd name="connsiteY5" fmla="*/ 1668 h 2183268"/>
              <a:gd name="connsiteX6" fmla="*/ 4446596 w 4446596"/>
              <a:gd name="connsiteY6" fmla="*/ 333751 h 2183268"/>
              <a:gd name="connsiteX7" fmla="*/ 4446596 w 4446596"/>
              <a:gd name="connsiteY7" fmla="*/ 577732 h 2183268"/>
              <a:gd name="connsiteX8" fmla="*/ 4446596 w 4446596"/>
              <a:gd name="connsiteY8" fmla="*/ 1851185 h 2183268"/>
              <a:gd name="connsiteX9" fmla="*/ 4114513 w 4446596"/>
              <a:gd name="connsiteY9" fmla="*/ 2183268 h 2183268"/>
              <a:gd name="connsiteX10" fmla="*/ 2286660 w 4446596"/>
              <a:gd name="connsiteY10" fmla="*/ 2183268 h 2183268"/>
              <a:gd name="connsiteX11" fmla="*/ 2042679 w 4446596"/>
              <a:gd name="connsiteY11" fmla="*/ 2183268 h 2183268"/>
              <a:gd name="connsiteX12" fmla="*/ 1710596 w 4446596"/>
              <a:gd name="connsiteY12" fmla="*/ 2183268 h 2183268"/>
              <a:gd name="connsiteX13" fmla="*/ 1710596 w 4446596"/>
              <a:gd name="connsiteY13" fmla="*/ 2183267 h 2183268"/>
              <a:gd name="connsiteX14" fmla="*/ 0 w 4446596"/>
              <a:gd name="connsiteY14" fmla="*/ 2183267 h 218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46596" h="2183268">
                <a:moveTo>
                  <a:pt x="0" y="0"/>
                </a:moveTo>
                <a:lnTo>
                  <a:pt x="2933238" y="0"/>
                </a:lnTo>
                <a:lnTo>
                  <a:pt x="2933238" y="1668"/>
                </a:lnTo>
                <a:lnTo>
                  <a:pt x="3870532" y="1668"/>
                </a:lnTo>
                <a:lnTo>
                  <a:pt x="4114513" y="1668"/>
                </a:lnTo>
                <a:lnTo>
                  <a:pt x="4446596" y="1668"/>
                </a:lnTo>
                <a:lnTo>
                  <a:pt x="4446596" y="333751"/>
                </a:lnTo>
                <a:lnTo>
                  <a:pt x="4446596" y="577732"/>
                </a:lnTo>
                <a:lnTo>
                  <a:pt x="4446596" y="1851185"/>
                </a:lnTo>
                <a:cubicBezTo>
                  <a:pt x="4446596" y="2034589"/>
                  <a:pt x="4297917" y="2183268"/>
                  <a:pt x="4114513" y="2183268"/>
                </a:cubicBezTo>
                <a:lnTo>
                  <a:pt x="2286660" y="2183268"/>
                </a:lnTo>
                <a:lnTo>
                  <a:pt x="2042679" y="2183268"/>
                </a:lnTo>
                <a:lnTo>
                  <a:pt x="1710596" y="2183268"/>
                </a:lnTo>
                <a:lnTo>
                  <a:pt x="1710596" y="2183267"/>
                </a:lnTo>
                <a:lnTo>
                  <a:pt x="0" y="2183267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6E4F714-E3D3-3159-0D55-07E9D592F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3202" y="2491639"/>
            <a:ext cx="4445997" cy="1657441"/>
          </a:xfrm>
          <a:prstGeom prst="rect">
            <a:avLst/>
          </a:prstGeom>
        </p:spPr>
        <p:txBody>
          <a:bodyPr lIns="180000" tIns="180000" rIns="180000" bIns="180000">
            <a:normAutofit/>
          </a:bodyPr>
          <a:lstStyle>
            <a:lvl1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20258F5A-3FBB-9731-1B4D-32E58F95ED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408000" y="6238800"/>
            <a:ext cx="6303600" cy="6192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/>
              <a:t>Präsentationstitel anpassen: Menü &gt; Einfügen &gt; Kopf- und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2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96A5B1-4B67-0DB3-DC6F-961CBB654138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1E099802-9CB5-3528-ED61-6639A0E692FA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cheln mi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 20">
            <a:extLst>
              <a:ext uri="{FF2B5EF4-FFF2-40B4-BE49-F238E27FC236}">
                <a16:creationId xmlns:a16="http://schemas.microsoft.com/office/drawing/2014/main" id="{AF2606BF-9C75-57A0-41C3-C1B80AFDB172}"/>
              </a:ext>
            </a:extLst>
          </p:cNvPr>
          <p:cNvSpPr/>
          <p:nvPr userDrawn="1"/>
        </p:nvSpPr>
        <p:spPr>
          <a:xfrm>
            <a:off x="8833799" y="4053600"/>
            <a:ext cx="2736000" cy="2181600"/>
          </a:xfrm>
          <a:custGeom>
            <a:avLst/>
            <a:gdLst>
              <a:gd name="connsiteX0" fmla="*/ 0 w 2736000"/>
              <a:gd name="connsiteY0" fmla="*/ 0 h 2181600"/>
              <a:gd name="connsiteX1" fmla="*/ 332083 w 2736000"/>
              <a:gd name="connsiteY1" fmla="*/ 0 h 2181600"/>
              <a:gd name="connsiteX2" fmla="*/ 576064 w 2736000"/>
              <a:gd name="connsiteY2" fmla="*/ 0 h 2181600"/>
              <a:gd name="connsiteX3" fmla="*/ 2159936 w 2736000"/>
              <a:gd name="connsiteY3" fmla="*/ 0 h 2181600"/>
              <a:gd name="connsiteX4" fmla="*/ 2403917 w 2736000"/>
              <a:gd name="connsiteY4" fmla="*/ 0 h 2181600"/>
              <a:gd name="connsiteX5" fmla="*/ 2736000 w 2736000"/>
              <a:gd name="connsiteY5" fmla="*/ 0 h 2181600"/>
              <a:gd name="connsiteX6" fmla="*/ 2736000 w 2736000"/>
              <a:gd name="connsiteY6" fmla="*/ 332083 h 2181600"/>
              <a:gd name="connsiteX7" fmla="*/ 2736000 w 2736000"/>
              <a:gd name="connsiteY7" fmla="*/ 576064 h 2181600"/>
              <a:gd name="connsiteX8" fmla="*/ 2736000 w 2736000"/>
              <a:gd name="connsiteY8" fmla="*/ 1849517 h 2181600"/>
              <a:gd name="connsiteX9" fmla="*/ 2403917 w 2736000"/>
              <a:gd name="connsiteY9" fmla="*/ 2181600 h 2181600"/>
              <a:gd name="connsiteX10" fmla="*/ 576064 w 2736000"/>
              <a:gd name="connsiteY10" fmla="*/ 2181600 h 2181600"/>
              <a:gd name="connsiteX11" fmla="*/ 332083 w 2736000"/>
              <a:gd name="connsiteY11" fmla="*/ 2181600 h 2181600"/>
              <a:gd name="connsiteX12" fmla="*/ 0 w 2736000"/>
              <a:gd name="connsiteY12" fmla="*/ 2181600 h 2181600"/>
              <a:gd name="connsiteX13" fmla="*/ 0 w 2736000"/>
              <a:gd name="connsiteY13" fmla="*/ 1849517 h 2181600"/>
              <a:gd name="connsiteX14" fmla="*/ 0 w 2736000"/>
              <a:gd name="connsiteY14" fmla="*/ 1605536 h 2181600"/>
              <a:gd name="connsiteX15" fmla="*/ 0 w 2736000"/>
              <a:gd name="connsiteY15" fmla="*/ 576064 h 2181600"/>
              <a:gd name="connsiteX16" fmla="*/ 0 w 2736000"/>
              <a:gd name="connsiteY16" fmla="*/ 332083 h 2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36000" h="2181600">
                <a:moveTo>
                  <a:pt x="0" y="0"/>
                </a:moveTo>
                <a:lnTo>
                  <a:pt x="332083" y="0"/>
                </a:lnTo>
                <a:lnTo>
                  <a:pt x="576064" y="0"/>
                </a:lnTo>
                <a:lnTo>
                  <a:pt x="2159936" y="0"/>
                </a:lnTo>
                <a:lnTo>
                  <a:pt x="2403917" y="0"/>
                </a:lnTo>
                <a:lnTo>
                  <a:pt x="2736000" y="0"/>
                </a:lnTo>
                <a:lnTo>
                  <a:pt x="2736000" y="332083"/>
                </a:lnTo>
                <a:lnTo>
                  <a:pt x="2736000" y="576064"/>
                </a:lnTo>
                <a:lnTo>
                  <a:pt x="2736000" y="1849517"/>
                </a:lnTo>
                <a:cubicBezTo>
                  <a:pt x="2736000" y="2032921"/>
                  <a:pt x="2587321" y="2181600"/>
                  <a:pt x="2403917" y="2181600"/>
                </a:cubicBezTo>
                <a:lnTo>
                  <a:pt x="576064" y="2181600"/>
                </a:lnTo>
                <a:lnTo>
                  <a:pt x="332083" y="2181600"/>
                </a:lnTo>
                <a:lnTo>
                  <a:pt x="0" y="2181600"/>
                </a:lnTo>
                <a:lnTo>
                  <a:pt x="0" y="1849517"/>
                </a:lnTo>
                <a:lnTo>
                  <a:pt x="0" y="1605536"/>
                </a:lnTo>
                <a:lnTo>
                  <a:pt x="0" y="576064"/>
                </a:lnTo>
                <a:lnTo>
                  <a:pt x="0" y="332083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13DE8AF-B3FC-35D1-42C0-0D336682ECF3}"/>
              </a:ext>
            </a:extLst>
          </p:cNvPr>
          <p:cNvSpPr/>
          <p:nvPr userDrawn="1"/>
        </p:nvSpPr>
        <p:spPr>
          <a:xfrm>
            <a:off x="623393" y="1872000"/>
            <a:ext cx="2736000" cy="21816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A27187A-1514-249E-BCB0-D3F015A63A6F}"/>
              </a:ext>
            </a:extLst>
          </p:cNvPr>
          <p:cNvSpPr/>
          <p:nvPr userDrawn="1"/>
        </p:nvSpPr>
        <p:spPr>
          <a:xfrm>
            <a:off x="3359696" y="1872000"/>
            <a:ext cx="2736499" cy="2181600"/>
          </a:xfrm>
          <a:prstGeom prst="rect">
            <a:avLst/>
          </a:pr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71BD7D7-28DF-FF14-152D-DE049C8EEE1E}"/>
              </a:ext>
            </a:extLst>
          </p:cNvPr>
          <p:cNvSpPr/>
          <p:nvPr userDrawn="1"/>
        </p:nvSpPr>
        <p:spPr>
          <a:xfrm>
            <a:off x="6096997" y="1872000"/>
            <a:ext cx="2736000" cy="2181600"/>
          </a:xfrm>
          <a:prstGeom prst="rect">
            <a:avLst/>
          </a:prstGeom>
          <a:solidFill>
            <a:srgbClr val="115A9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C738A11-F067-7ACD-7F9D-8D6CBD08A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3" y="6384934"/>
            <a:ext cx="1457325" cy="317373"/>
          </a:xfrm>
          <a:prstGeom prst="rect">
            <a:avLst/>
          </a:prstGeom>
        </p:spPr>
      </p:pic>
      <p:sp>
        <p:nvSpPr>
          <p:cNvPr id="24" name="Titel 23">
            <a:extLst>
              <a:ext uri="{FF2B5EF4-FFF2-40B4-BE49-F238E27FC236}">
                <a16:creationId xmlns:a16="http://schemas.microsoft.com/office/drawing/2014/main" id="{C7E329C6-909F-5CD7-EEB0-3462A1AD6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3" y="620688"/>
            <a:ext cx="109458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24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E4F78B23-FC7B-4C88-EE16-6310F2783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3" y="1089852"/>
            <a:ext cx="109476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18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F61E3A66-4044-FB69-04E0-08E84FD714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3" y="1872000"/>
            <a:ext cx="2736000" cy="2181600"/>
          </a:xfrm>
          <a:prstGeom prst="rect">
            <a:avLst/>
          </a:prstGeom>
        </p:spPr>
        <p:txBody>
          <a:bodyPr lIns="180000" tIns="180000" rIns="180000" bIns="180000" anchor="ctr">
            <a:normAutofit/>
          </a:bodyPr>
          <a:lstStyle>
            <a:lvl1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E2F6FA2-578E-0778-9BA0-1C2DF62F34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3799" y="1872000"/>
            <a:ext cx="2736000" cy="2181600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txBody>
          <a:bodyPr lIns="180000" tIns="180000" rIns="180000" bIns="180000"/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020BB12B-7A06-F7D7-DC59-1C20E2D0AE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393" y="4053600"/>
            <a:ext cx="2736000" cy="2181600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txBody>
          <a:bodyPr lIns="180000" tIns="180000" rIns="180000" bIns="180000"/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200A4563-8F83-CA01-EC66-CD1128ECEB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997" y="4053600"/>
            <a:ext cx="2736000" cy="2181600"/>
          </a:xfrm>
          <a:prstGeom prst="rect">
            <a:avLst/>
          </a:prstGeom>
          <a:solidFill>
            <a:schemeClr val="accent5">
              <a:lumMod val="95000"/>
            </a:schemeClr>
          </a:solidFill>
        </p:spPr>
        <p:txBody>
          <a:bodyPr lIns="180000" tIns="180000" rIns="180000" bIns="180000"/>
          <a:lstStyle>
            <a:lvl1pPr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einfügen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1D6BC21-4CBA-C80F-DBC1-65BB27D7958E}"/>
              </a:ext>
            </a:extLst>
          </p:cNvPr>
          <p:cNvSpPr/>
          <p:nvPr userDrawn="1"/>
        </p:nvSpPr>
        <p:spPr>
          <a:xfrm>
            <a:off x="3359697" y="4053600"/>
            <a:ext cx="2736498" cy="21816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platzhalter 34">
            <a:extLst>
              <a:ext uri="{FF2B5EF4-FFF2-40B4-BE49-F238E27FC236}">
                <a16:creationId xmlns:a16="http://schemas.microsoft.com/office/drawing/2014/main" id="{06C2ECFB-A5A0-0D26-6C70-EB60608D58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0195" y="1872000"/>
            <a:ext cx="2736000" cy="2181600"/>
          </a:xfrm>
          <a:prstGeom prst="rect">
            <a:avLst/>
          </a:prstGeom>
        </p:spPr>
        <p:txBody>
          <a:bodyPr lIns="180000" tIns="180000" rIns="180000" bIns="180000" anchor="ctr">
            <a:normAutofit/>
          </a:bodyPr>
          <a:lstStyle>
            <a:lvl1pPr algn="ctr">
              <a:lnSpc>
                <a:spcPct val="100000"/>
              </a:lnSpc>
              <a:defRPr sz="4800" b="0" i="0">
                <a:solidFill>
                  <a:srgbClr val="C9DA2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algn="ctr">
              <a:lnSpc>
                <a:spcPct val="100000"/>
              </a:lnSpc>
              <a:defRPr b="0" i="0">
                <a:solidFill>
                  <a:srgbClr val="C9DA2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ctr">
              <a:lnSpc>
                <a:spcPct val="100000"/>
              </a:lnSpc>
              <a:defRPr b="0" i="0">
                <a:solidFill>
                  <a:srgbClr val="C9DA2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ctr">
              <a:lnSpc>
                <a:spcPct val="100000"/>
              </a:lnSpc>
              <a:defRPr b="0" i="0">
                <a:solidFill>
                  <a:srgbClr val="C9DA2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ctr">
              <a:lnSpc>
                <a:spcPct val="100000"/>
              </a:lnSpc>
              <a:defRPr sz="1200" b="0" i="0">
                <a:solidFill>
                  <a:srgbClr val="C9DA2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algn="ctr">
              <a:defRPr sz="1200" b="0" i="0">
                <a:solidFill>
                  <a:srgbClr val="C9DA2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 algn="ctr">
              <a:defRPr sz="1200" b="0" i="0">
                <a:solidFill>
                  <a:srgbClr val="C9DA2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 algn="ctr">
              <a:defRPr sz="1200" b="0" i="0">
                <a:solidFill>
                  <a:srgbClr val="C9DA2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 algn="ctr">
              <a:defRPr sz="1200" b="0" i="0">
                <a:solidFill>
                  <a:srgbClr val="C9DA2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00%</a:t>
            </a:r>
          </a:p>
        </p:txBody>
      </p:sp>
      <p:sp>
        <p:nvSpPr>
          <p:cNvPr id="14" name="Textplatzhalter 34">
            <a:extLst>
              <a:ext uri="{FF2B5EF4-FFF2-40B4-BE49-F238E27FC236}">
                <a16:creationId xmlns:a16="http://schemas.microsoft.com/office/drawing/2014/main" id="{C8724FAC-824A-BC22-39BF-C9461B6DC5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997" y="1872000"/>
            <a:ext cx="2736000" cy="2181600"/>
          </a:xfrm>
          <a:prstGeom prst="rect">
            <a:avLst/>
          </a:prstGeom>
        </p:spPr>
        <p:txBody>
          <a:bodyPr lIns="180000" tIns="180000" rIns="180000" bIns="180000" anchor="ctr">
            <a:normAutofit/>
          </a:bodyPr>
          <a:lstStyle>
            <a:lvl1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5" name="Textplatzhalter 34">
            <a:extLst>
              <a:ext uri="{FF2B5EF4-FFF2-40B4-BE49-F238E27FC236}">
                <a16:creationId xmlns:a16="http://schemas.microsoft.com/office/drawing/2014/main" id="{234D153E-AAE0-3752-9951-50939197C0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60195" y="4053600"/>
            <a:ext cx="2736000" cy="2181600"/>
          </a:xfrm>
          <a:prstGeom prst="rect">
            <a:avLst/>
          </a:prstGeom>
        </p:spPr>
        <p:txBody>
          <a:bodyPr lIns="180000" tIns="180000" rIns="180000" bIns="180000" anchor="ctr">
            <a:normAutofit/>
          </a:bodyPr>
          <a:lstStyle>
            <a:lvl1pPr>
              <a:lnSpc>
                <a:spcPct val="100000"/>
              </a:lnSpc>
              <a:defRPr b="0" i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>
              <a:defRPr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>
              <a:defRPr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>
              <a:defRPr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17" name="Textplatzhalter 34">
            <a:extLst>
              <a:ext uri="{FF2B5EF4-FFF2-40B4-BE49-F238E27FC236}">
                <a16:creationId xmlns:a16="http://schemas.microsoft.com/office/drawing/2014/main" id="{1405D67D-E63D-3B7C-C3F5-23743FDB93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33799" y="4053600"/>
            <a:ext cx="2736000" cy="2181600"/>
          </a:xfrm>
          <a:prstGeom prst="rect">
            <a:avLst/>
          </a:prstGeom>
        </p:spPr>
        <p:txBody>
          <a:bodyPr lIns="180000" tIns="180000" rIns="180000" bIns="180000" anchor="ctr">
            <a:normAutofit/>
          </a:bodyPr>
          <a:lstStyle>
            <a:lvl1pPr>
              <a:lnSpc>
                <a:spcPct val="100000"/>
              </a:lnSpc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C8510E18-EFD4-6870-6FFF-36F8F6E530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408000" y="6238800"/>
            <a:ext cx="6303600" cy="6192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/>
              <a:t>Präsentationstitel anpassen: Menü &gt; Einfügen &gt; Kopf- und Fußzeile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54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587C7-F5AC-FB14-1971-FF749D95B570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5732"/>
            <a:ext cx="5328000" cy="187306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593" cy="24842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5" name="Freihandform 4">
            <a:extLst>
              <a:ext uri="{FF2B5EF4-FFF2-40B4-BE49-F238E27FC236}">
                <a16:creationId xmlns:a16="http://schemas.microsoft.com/office/drawing/2014/main" id="{B09FB233-887E-83CE-F3C6-2169820C5D6D}"/>
              </a:ext>
            </a:extLst>
          </p:cNvPr>
          <p:cNvSpPr/>
          <p:nvPr userDrawn="1"/>
        </p:nvSpPr>
        <p:spPr>
          <a:xfrm>
            <a:off x="6194402" y="4071600"/>
            <a:ext cx="3506710" cy="2786400"/>
          </a:xfrm>
          <a:custGeom>
            <a:avLst/>
            <a:gdLst>
              <a:gd name="connsiteX0" fmla="*/ 3501461 w 3506710"/>
              <a:gd name="connsiteY0" fmla="*/ 0 h 2786400"/>
              <a:gd name="connsiteX1" fmla="*/ 3501922 w 3506710"/>
              <a:gd name="connsiteY1" fmla="*/ 6055 h 2786400"/>
              <a:gd name="connsiteX2" fmla="*/ 3506710 w 3506710"/>
              <a:gd name="connsiteY2" fmla="*/ 195407 h 2786400"/>
              <a:gd name="connsiteX3" fmla="*/ 2490657 w 3506710"/>
              <a:gd name="connsiteY3" fmla="*/ 2734111 h 2786400"/>
              <a:gd name="connsiteX4" fmla="*/ 2435976 w 3506710"/>
              <a:gd name="connsiteY4" fmla="*/ 2786400 h 2786400"/>
              <a:gd name="connsiteX5" fmla="*/ 1657292 w 3506710"/>
              <a:gd name="connsiteY5" fmla="*/ 2786400 h 2786400"/>
              <a:gd name="connsiteX6" fmla="*/ 1833193 w 3506710"/>
              <a:gd name="connsiteY6" fmla="*/ 2654269 h 2786400"/>
              <a:gd name="connsiteX7" fmla="*/ 2968213 w 3506710"/>
              <a:gd name="connsiteY7" fmla="*/ 649078 h 2786400"/>
              <a:gd name="connsiteX8" fmla="*/ 2984345 w 3506710"/>
              <a:gd name="connsiteY8" fmla="*/ 513597 h 2786400"/>
              <a:gd name="connsiteX9" fmla="*/ 511033 w 3506710"/>
              <a:gd name="connsiteY9" fmla="*/ 513597 h 2786400"/>
              <a:gd name="connsiteX10" fmla="*/ 511033 w 3506710"/>
              <a:gd name="connsiteY10" fmla="*/ 2168801 h 2786400"/>
              <a:gd name="connsiteX11" fmla="*/ 0 w 3506710"/>
              <a:gd name="connsiteY11" fmla="*/ 2168801 h 2786400"/>
              <a:gd name="connsiteX12" fmla="*/ 0 w 3506710"/>
              <a:gd name="connsiteY12" fmla="*/ 2566 h 27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710" h="2786400">
                <a:moveTo>
                  <a:pt x="3501461" y="0"/>
                </a:moveTo>
                <a:cubicBezTo>
                  <a:pt x="3501615" y="2018"/>
                  <a:pt x="3501769" y="4037"/>
                  <a:pt x="3501922" y="6055"/>
                </a:cubicBezTo>
                <a:cubicBezTo>
                  <a:pt x="3505101" y="68771"/>
                  <a:pt x="3506710" y="131902"/>
                  <a:pt x="3506710" y="195407"/>
                </a:cubicBezTo>
                <a:cubicBezTo>
                  <a:pt x="3506710" y="1179748"/>
                  <a:pt x="3120195" y="2073813"/>
                  <a:pt x="2490657" y="2734111"/>
                </a:cubicBezTo>
                <a:lnTo>
                  <a:pt x="2435976" y="2786400"/>
                </a:lnTo>
                <a:lnTo>
                  <a:pt x="1657292" y="2786400"/>
                </a:lnTo>
                <a:lnTo>
                  <a:pt x="1833193" y="2654269"/>
                </a:lnTo>
                <a:cubicBezTo>
                  <a:pt x="2434924" y="2162754"/>
                  <a:pt x="2852882" y="1454739"/>
                  <a:pt x="2968213" y="649078"/>
                </a:cubicBezTo>
                <a:lnTo>
                  <a:pt x="2984345" y="513597"/>
                </a:lnTo>
                <a:lnTo>
                  <a:pt x="511033" y="513597"/>
                </a:lnTo>
                <a:lnTo>
                  <a:pt x="511033" y="2168801"/>
                </a:lnTo>
                <a:lnTo>
                  <a:pt x="0" y="2168801"/>
                </a:lnTo>
                <a:lnTo>
                  <a:pt x="0" y="2566"/>
                </a:lnTo>
                <a:close/>
              </a:path>
            </a:pathLst>
          </a:cu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Dunkelblau und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77A610-5A42-F4B3-5701-3EDCAC96F555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9E10E-7FAC-C1BA-FC89-2F1A50DC7D32}"/>
              </a:ext>
            </a:extLst>
          </p:cNvPr>
          <p:cNvSpPr/>
          <p:nvPr userDrawn="1"/>
        </p:nvSpPr>
        <p:spPr>
          <a:xfrm>
            <a:off x="8976320" y="4633200"/>
            <a:ext cx="2592880" cy="1599324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2" name="Bildplatzhalter 127">
            <a:extLst>
              <a:ext uri="{FF2B5EF4-FFF2-40B4-BE49-F238E27FC236}">
                <a16:creationId xmlns:a16="http://schemas.microsoft.com/office/drawing/2014/main" id="{8F162507-8A79-84ED-48FD-CCBD558826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66832" y="4816800"/>
            <a:ext cx="2232000" cy="1418400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 anchor="t"/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10417318-0CDC-DCFC-5E94-CEF8C79CAA99}"/>
              </a:ext>
            </a:extLst>
          </p:cNvPr>
          <p:cNvSpPr/>
          <p:nvPr userDrawn="1"/>
        </p:nvSpPr>
        <p:spPr>
          <a:xfrm>
            <a:off x="6194402" y="4633200"/>
            <a:ext cx="2592287" cy="2224800"/>
          </a:xfrm>
          <a:custGeom>
            <a:avLst/>
            <a:gdLst>
              <a:gd name="connsiteX0" fmla="*/ 2588407 w 2592287"/>
              <a:gd name="connsiteY0" fmla="*/ 0 h 2224800"/>
              <a:gd name="connsiteX1" fmla="*/ 2588748 w 2592287"/>
              <a:gd name="connsiteY1" fmla="*/ 4477 h 2224800"/>
              <a:gd name="connsiteX2" fmla="*/ 2592287 w 2592287"/>
              <a:gd name="connsiteY2" fmla="*/ 144452 h 2224800"/>
              <a:gd name="connsiteX3" fmla="*/ 1658454 w 2592287"/>
              <a:gd name="connsiteY3" fmla="*/ 2195890 h 2224800"/>
              <a:gd name="connsiteX4" fmla="*/ 1622001 w 2592287"/>
              <a:gd name="connsiteY4" fmla="*/ 2224800 h 2224800"/>
              <a:gd name="connsiteX5" fmla="*/ 952886 w 2592287"/>
              <a:gd name="connsiteY5" fmla="*/ 2224800 h 2224800"/>
              <a:gd name="connsiteX6" fmla="*/ 1039454 w 2592287"/>
              <a:gd name="connsiteY6" fmla="*/ 2179687 h 2224800"/>
              <a:gd name="connsiteX7" fmla="*/ 2194211 w 2592287"/>
              <a:gd name="connsiteY7" fmla="*/ 479822 h 2224800"/>
              <a:gd name="connsiteX8" fmla="*/ 2206136 w 2592287"/>
              <a:gd name="connsiteY8" fmla="*/ 379670 h 2224800"/>
              <a:gd name="connsiteX9" fmla="*/ 377774 w 2592287"/>
              <a:gd name="connsiteY9" fmla="*/ 379670 h 2224800"/>
              <a:gd name="connsiteX10" fmla="*/ 377774 w 2592287"/>
              <a:gd name="connsiteY10" fmla="*/ 1603256 h 2224800"/>
              <a:gd name="connsiteX11" fmla="*/ 0 w 2592287"/>
              <a:gd name="connsiteY11" fmla="*/ 1603256 h 2224800"/>
              <a:gd name="connsiteX12" fmla="*/ 0 w 2592287"/>
              <a:gd name="connsiteY12" fmla="*/ 1897 h 22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287" h="2224800">
                <a:moveTo>
                  <a:pt x="2588407" y="0"/>
                </a:moveTo>
                <a:cubicBezTo>
                  <a:pt x="2588521" y="1492"/>
                  <a:pt x="2588634" y="2985"/>
                  <a:pt x="2588748" y="4477"/>
                </a:cubicBezTo>
                <a:cubicBezTo>
                  <a:pt x="2591097" y="50838"/>
                  <a:pt x="2592287" y="97507"/>
                  <a:pt x="2592287" y="144452"/>
                </a:cubicBezTo>
                <a:cubicBezTo>
                  <a:pt x="2592287" y="963069"/>
                  <a:pt x="2230666" y="1697226"/>
                  <a:pt x="1658454" y="2195890"/>
                </a:cubicBezTo>
                <a:lnTo>
                  <a:pt x="1622001" y="2224800"/>
                </a:lnTo>
                <a:lnTo>
                  <a:pt x="952886" y="2224800"/>
                </a:lnTo>
                <a:lnTo>
                  <a:pt x="1039454" y="2179687"/>
                </a:lnTo>
                <a:cubicBezTo>
                  <a:pt x="1651617" y="1827839"/>
                  <a:pt x="2090008" y="1207745"/>
                  <a:pt x="2194211" y="479822"/>
                </a:cubicBezTo>
                <a:lnTo>
                  <a:pt x="2206136" y="379670"/>
                </a:lnTo>
                <a:lnTo>
                  <a:pt x="377774" y="379670"/>
                </a:lnTo>
                <a:lnTo>
                  <a:pt x="377774" y="1603256"/>
                </a:lnTo>
                <a:lnTo>
                  <a:pt x="0" y="1603256"/>
                </a:lnTo>
                <a:lnTo>
                  <a:pt x="0" y="1897"/>
                </a:lnTo>
                <a:close/>
              </a:path>
            </a:pathLst>
          </a:cu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Grün mit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309127-3EC0-8080-FF51-74A0EA55EB3D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1FD12-5F22-D9ED-EA34-BB89D5F8DCDA}"/>
              </a:ext>
            </a:extLst>
          </p:cNvPr>
          <p:cNvSpPr/>
          <p:nvPr userDrawn="1"/>
        </p:nvSpPr>
        <p:spPr>
          <a:xfrm>
            <a:off x="8976320" y="4633200"/>
            <a:ext cx="2592880" cy="1599324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GenoAkademie Vorlage PowerPoint 2.0</a:t>
            </a:r>
            <a:endParaRPr lang="de-DE" dirty="0"/>
          </a:p>
        </p:txBody>
      </p:sp>
      <p:sp>
        <p:nvSpPr>
          <p:cNvPr id="5" name="Bildplatzhalter 127">
            <a:extLst>
              <a:ext uri="{FF2B5EF4-FFF2-40B4-BE49-F238E27FC236}">
                <a16:creationId xmlns:a16="http://schemas.microsoft.com/office/drawing/2014/main" id="{D8114578-B01E-A478-DE96-A8AFD02A3A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66832" y="4816800"/>
            <a:ext cx="2232000" cy="1418400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 anchor="t"/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4749FA12-8207-E831-71BD-6B81E89391D9}"/>
              </a:ext>
            </a:extLst>
          </p:cNvPr>
          <p:cNvSpPr/>
          <p:nvPr userDrawn="1"/>
        </p:nvSpPr>
        <p:spPr>
          <a:xfrm>
            <a:off x="6194402" y="4633200"/>
            <a:ext cx="2592287" cy="2224800"/>
          </a:xfrm>
          <a:custGeom>
            <a:avLst/>
            <a:gdLst>
              <a:gd name="connsiteX0" fmla="*/ 2588407 w 2592287"/>
              <a:gd name="connsiteY0" fmla="*/ 0 h 2224800"/>
              <a:gd name="connsiteX1" fmla="*/ 2588748 w 2592287"/>
              <a:gd name="connsiteY1" fmla="*/ 4477 h 2224800"/>
              <a:gd name="connsiteX2" fmla="*/ 2592287 w 2592287"/>
              <a:gd name="connsiteY2" fmla="*/ 144452 h 2224800"/>
              <a:gd name="connsiteX3" fmla="*/ 1658454 w 2592287"/>
              <a:gd name="connsiteY3" fmla="*/ 2195890 h 2224800"/>
              <a:gd name="connsiteX4" fmla="*/ 1622001 w 2592287"/>
              <a:gd name="connsiteY4" fmla="*/ 2224800 h 2224800"/>
              <a:gd name="connsiteX5" fmla="*/ 952886 w 2592287"/>
              <a:gd name="connsiteY5" fmla="*/ 2224800 h 2224800"/>
              <a:gd name="connsiteX6" fmla="*/ 1039454 w 2592287"/>
              <a:gd name="connsiteY6" fmla="*/ 2179687 h 2224800"/>
              <a:gd name="connsiteX7" fmla="*/ 2194211 w 2592287"/>
              <a:gd name="connsiteY7" fmla="*/ 479822 h 2224800"/>
              <a:gd name="connsiteX8" fmla="*/ 2206136 w 2592287"/>
              <a:gd name="connsiteY8" fmla="*/ 379670 h 2224800"/>
              <a:gd name="connsiteX9" fmla="*/ 377774 w 2592287"/>
              <a:gd name="connsiteY9" fmla="*/ 379670 h 2224800"/>
              <a:gd name="connsiteX10" fmla="*/ 377774 w 2592287"/>
              <a:gd name="connsiteY10" fmla="*/ 1603256 h 2224800"/>
              <a:gd name="connsiteX11" fmla="*/ 0 w 2592287"/>
              <a:gd name="connsiteY11" fmla="*/ 1603256 h 2224800"/>
              <a:gd name="connsiteX12" fmla="*/ 0 w 2592287"/>
              <a:gd name="connsiteY12" fmla="*/ 1897 h 22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287" h="2224800">
                <a:moveTo>
                  <a:pt x="2588407" y="0"/>
                </a:moveTo>
                <a:cubicBezTo>
                  <a:pt x="2588521" y="1492"/>
                  <a:pt x="2588634" y="2985"/>
                  <a:pt x="2588748" y="4477"/>
                </a:cubicBezTo>
                <a:cubicBezTo>
                  <a:pt x="2591097" y="50838"/>
                  <a:pt x="2592287" y="97507"/>
                  <a:pt x="2592287" y="144452"/>
                </a:cubicBezTo>
                <a:cubicBezTo>
                  <a:pt x="2592287" y="963069"/>
                  <a:pt x="2230666" y="1697226"/>
                  <a:pt x="1658454" y="2195890"/>
                </a:cubicBezTo>
                <a:lnTo>
                  <a:pt x="1622001" y="2224800"/>
                </a:lnTo>
                <a:lnTo>
                  <a:pt x="952886" y="2224800"/>
                </a:lnTo>
                <a:lnTo>
                  <a:pt x="1039454" y="2179687"/>
                </a:lnTo>
                <a:cubicBezTo>
                  <a:pt x="1651617" y="1827839"/>
                  <a:pt x="2090008" y="1207745"/>
                  <a:pt x="2194211" y="479822"/>
                </a:cubicBezTo>
                <a:lnTo>
                  <a:pt x="2206136" y="379670"/>
                </a:lnTo>
                <a:lnTo>
                  <a:pt x="377774" y="379670"/>
                </a:lnTo>
                <a:lnTo>
                  <a:pt x="377774" y="1603256"/>
                </a:lnTo>
                <a:lnTo>
                  <a:pt x="0" y="1603256"/>
                </a:lnTo>
                <a:lnTo>
                  <a:pt x="0" y="1897"/>
                </a:lnTo>
                <a:close/>
              </a:path>
            </a:pathLst>
          </a:custGeom>
          <a:solidFill>
            <a:srgbClr val="C9DA2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sch – Türkis mit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142022-56B7-DD8D-7A60-F47F3DACD0FA}"/>
              </a:ext>
            </a:extLst>
          </p:cNvPr>
          <p:cNvSpPr/>
          <p:nvPr userDrawn="1"/>
        </p:nvSpPr>
        <p:spPr>
          <a:xfrm>
            <a:off x="6194400" y="0"/>
            <a:ext cx="5997600" cy="6235200"/>
          </a:xfrm>
          <a:prstGeom prst="rect">
            <a:avLst/>
          </a:prstGeom>
          <a:solidFill>
            <a:srgbClr val="00325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24060-B35B-63CC-84CD-C61CA7CD2AF1}"/>
              </a:ext>
            </a:extLst>
          </p:cNvPr>
          <p:cNvSpPr/>
          <p:nvPr userDrawn="1"/>
        </p:nvSpPr>
        <p:spPr>
          <a:xfrm>
            <a:off x="8976320" y="4633200"/>
            <a:ext cx="2592880" cy="1599324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CA919A-DFDA-6A71-A838-34CBFAC8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92" y="622186"/>
            <a:ext cx="2880320" cy="627271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5F01984-D605-A58C-1361-50BCB0433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1" y="1556792"/>
            <a:ext cx="5328000" cy="1872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rgbClr val="0032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DD854-3FA9-D0F8-EC80-4645E6740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1" y="3753036"/>
            <a:ext cx="5328000" cy="2484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0" i="0">
                <a:solidFill>
                  <a:srgbClr val="0091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7F04BF13-3EF3-360A-ADFE-F7FF84807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69967"/>
            <a:ext cx="259228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 err="1"/>
              <a:t>GenoAkademie</a:t>
            </a:r>
            <a:r>
              <a:rPr lang="de-DE" dirty="0"/>
              <a:t> Vorlage PowerPoint 1.1</a:t>
            </a:r>
          </a:p>
        </p:txBody>
      </p:sp>
      <p:sp>
        <p:nvSpPr>
          <p:cNvPr id="5" name="Bildplatzhalter 127">
            <a:extLst>
              <a:ext uri="{FF2B5EF4-FFF2-40B4-BE49-F238E27FC236}">
                <a16:creationId xmlns:a16="http://schemas.microsoft.com/office/drawing/2014/main" id="{5DC211CD-7674-1942-6662-B20851C9E7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66832" y="4816800"/>
            <a:ext cx="2232000" cy="1418400"/>
          </a:xfrm>
          <a:prstGeom prst="rect">
            <a:avLst/>
          </a:prstGeom>
          <a:solidFill>
            <a:srgbClr val="F2F2F2"/>
          </a:solidFill>
        </p:spPr>
        <p:txBody>
          <a:bodyPr lIns="180000" tIns="180000" rIns="180000" bIns="180000" anchor="t"/>
          <a:lstStyle>
            <a:lvl1pPr algn="l">
              <a:defRPr sz="1000" b="0" i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Logo einfügen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DEC34224-4C4F-2E58-4ED1-3FFA11559F79}"/>
              </a:ext>
            </a:extLst>
          </p:cNvPr>
          <p:cNvSpPr/>
          <p:nvPr userDrawn="1"/>
        </p:nvSpPr>
        <p:spPr>
          <a:xfrm>
            <a:off x="6194402" y="4633200"/>
            <a:ext cx="2592287" cy="2224800"/>
          </a:xfrm>
          <a:custGeom>
            <a:avLst/>
            <a:gdLst>
              <a:gd name="connsiteX0" fmla="*/ 2588407 w 2592287"/>
              <a:gd name="connsiteY0" fmla="*/ 0 h 2224800"/>
              <a:gd name="connsiteX1" fmla="*/ 2588748 w 2592287"/>
              <a:gd name="connsiteY1" fmla="*/ 4477 h 2224800"/>
              <a:gd name="connsiteX2" fmla="*/ 2592287 w 2592287"/>
              <a:gd name="connsiteY2" fmla="*/ 144452 h 2224800"/>
              <a:gd name="connsiteX3" fmla="*/ 1658454 w 2592287"/>
              <a:gd name="connsiteY3" fmla="*/ 2195890 h 2224800"/>
              <a:gd name="connsiteX4" fmla="*/ 1622001 w 2592287"/>
              <a:gd name="connsiteY4" fmla="*/ 2224800 h 2224800"/>
              <a:gd name="connsiteX5" fmla="*/ 952886 w 2592287"/>
              <a:gd name="connsiteY5" fmla="*/ 2224800 h 2224800"/>
              <a:gd name="connsiteX6" fmla="*/ 1039454 w 2592287"/>
              <a:gd name="connsiteY6" fmla="*/ 2179687 h 2224800"/>
              <a:gd name="connsiteX7" fmla="*/ 2194211 w 2592287"/>
              <a:gd name="connsiteY7" fmla="*/ 479822 h 2224800"/>
              <a:gd name="connsiteX8" fmla="*/ 2206136 w 2592287"/>
              <a:gd name="connsiteY8" fmla="*/ 379670 h 2224800"/>
              <a:gd name="connsiteX9" fmla="*/ 377774 w 2592287"/>
              <a:gd name="connsiteY9" fmla="*/ 379670 h 2224800"/>
              <a:gd name="connsiteX10" fmla="*/ 377774 w 2592287"/>
              <a:gd name="connsiteY10" fmla="*/ 1603256 h 2224800"/>
              <a:gd name="connsiteX11" fmla="*/ 0 w 2592287"/>
              <a:gd name="connsiteY11" fmla="*/ 1603256 h 2224800"/>
              <a:gd name="connsiteX12" fmla="*/ 0 w 2592287"/>
              <a:gd name="connsiteY12" fmla="*/ 1897 h 222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287" h="2224800">
                <a:moveTo>
                  <a:pt x="2588407" y="0"/>
                </a:moveTo>
                <a:cubicBezTo>
                  <a:pt x="2588521" y="1492"/>
                  <a:pt x="2588634" y="2985"/>
                  <a:pt x="2588748" y="4477"/>
                </a:cubicBezTo>
                <a:cubicBezTo>
                  <a:pt x="2591097" y="50838"/>
                  <a:pt x="2592287" y="97507"/>
                  <a:pt x="2592287" y="144452"/>
                </a:cubicBezTo>
                <a:cubicBezTo>
                  <a:pt x="2592287" y="963069"/>
                  <a:pt x="2230666" y="1697226"/>
                  <a:pt x="1658454" y="2195890"/>
                </a:cubicBezTo>
                <a:lnTo>
                  <a:pt x="1622001" y="2224800"/>
                </a:lnTo>
                <a:lnTo>
                  <a:pt x="952886" y="2224800"/>
                </a:lnTo>
                <a:lnTo>
                  <a:pt x="1039454" y="2179687"/>
                </a:lnTo>
                <a:cubicBezTo>
                  <a:pt x="1651617" y="1827839"/>
                  <a:pt x="2090008" y="1207745"/>
                  <a:pt x="2194211" y="479822"/>
                </a:cubicBezTo>
                <a:lnTo>
                  <a:pt x="2206136" y="379670"/>
                </a:lnTo>
                <a:lnTo>
                  <a:pt x="377774" y="379670"/>
                </a:lnTo>
                <a:lnTo>
                  <a:pt x="377774" y="1603256"/>
                </a:lnTo>
                <a:lnTo>
                  <a:pt x="0" y="1603256"/>
                </a:lnTo>
                <a:lnTo>
                  <a:pt x="0" y="1897"/>
                </a:lnTo>
                <a:close/>
              </a:path>
            </a:pathLst>
          </a:custGeom>
          <a:solidFill>
            <a:srgbClr val="0091A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-Agenda –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4270994-7EA5-D4EB-47D6-A68F4A4A2149}"/>
              </a:ext>
            </a:extLst>
          </p:cNvPr>
          <p:cNvSpPr/>
          <p:nvPr userDrawn="1"/>
        </p:nvSpPr>
        <p:spPr>
          <a:xfrm>
            <a:off x="-1" y="-1984"/>
            <a:ext cx="5988050" cy="6275301"/>
          </a:xfrm>
          <a:custGeom>
            <a:avLst/>
            <a:gdLst>
              <a:gd name="connsiteX0" fmla="*/ 364073 w 5988050"/>
              <a:gd name="connsiteY0" fmla="*/ 0 h 6275301"/>
              <a:gd name="connsiteX1" fmla="*/ 5623977 w 5988050"/>
              <a:gd name="connsiteY1" fmla="*/ 0 h 6275301"/>
              <a:gd name="connsiteX2" fmla="*/ 5648112 w 5988050"/>
              <a:gd name="connsiteY2" fmla="*/ 2433 h 6275301"/>
              <a:gd name="connsiteX3" fmla="*/ 5988050 w 5988050"/>
              <a:gd name="connsiteY3" fmla="*/ 2433 h 6275301"/>
              <a:gd name="connsiteX4" fmla="*/ 5988050 w 5988050"/>
              <a:gd name="connsiteY4" fmla="*/ 364073 h 6275301"/>
              <a:gd name="connsiteX5" fmla="*/ 5988050 w 5988050"/>
              <a:gd name="connsiteY5" fmla="*/ 1232643 h 6275301"/>
              <a:gd name="connsiteX6" fmla="*/ 5988050 w 5988050"/>
              <a:gd name="connsiteY6" fmla="*/ 5911228 h 6275301"/>
              <a:gd name="connsiteX7" fmla="*/ 5623977 w 5988050"/>
              <a:gd name="connsiteY7" fmla="*/ 6275301 h 6275301"/>
              <a:gd name="connsiteX8" fmla="*/ 1227161 w 5988050"/>
              <a:gd name="connsiteY8" fmla="*/ 6275301 h 6275301"/>
              <a:gd name="connsiteX9" fmla="*/ 364073 w 5988050"/>
              <a:gd name="connsiteY9" fmla="*/ 6275301 h 6275301"/>
              <a:gd name="connsiteX10" fmla="*/ 0 w 5988050"/>
              <a:gd name="connsiteY10" fmla="*/ 6275301 h 6275301"/>
              <a:gd name="connsiteX11" fmla="*/ 0 w 5988050"/>
              <a:gd name="connsiteY11" fmla="*/ 5045091 h 6275301"/>
              <a:gd name="connsiteX12" fmla="*/ 0 w 5988050"/>
              <a:gd name="connsiteY12" fmla="*/ 5045091 h 6275301"/>
              <a:gd name="connsiteX13" fmla="*/ 0 w 5988050"/>
              <a:gd name="connsiteY13" fmla="*/ 364073 h 6275301"/>
              <a:gd name="connsiteX14" fmla="*/ 0 w 5988050"/>
              <a:gd name="connsiteY14" fmla="*/ 364072 h 6275301"/>
              <a:gd name="connsiteX15" fmla="*/ 0 w 5988050"/>
              <a:gd name="connsiteY15" fmla="*/ 1079 h 6275301"/>
              <a:gd name="connsiteX16" fmla="*/ 353370 w 5988050"/>
              <a:gd name="connsiteY16" fmla="*/ 1079 h 627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8050" h="6275301">
                <a:moveTo>
                  <a:pt x="364073" y="0"/>
                </a:moveTo>
                <a:lnTo>
                  <a:pt x="5623977" y="0"/>
                </a:lnTo>
                <a:lnTo>
                  <a:pt x="5648112" y="2433"/>
                </a:lnTo>
                <a:lnTo>
                  <a:pt x="5988050" y="2433"/>
                </a:lnTo>
                <a:lnTo>
                  <a:pt x="5988050" y="364073"/>
                </a:lnTo>
                <a:lnTo>
                  <a:pt x="5988050" y="1232643"/>
                </a:lnTo>
                <a:lnTo>
                  <a:pt x="5988050" y="5911228"/>
                </a:lnTo>
                <a:cubicBezTo>
                  <a:pt x="5988050" y="6112300"/>
                  <a:pt x="5825049" y="6275301"/>
                  <a:pt x="5623977" y="6275301"/>
                </a:cubicBezTo>
                <a:lnTo>
                  <a:pt x="1227161" y="6275301"/>
                </a:lnTo>
                <a:lnTo>
                  <a:pt x="364073" y="6275301"/>
                </a:lnTo>
                <a:lnTo>
                  <a:pt x="0" y="6275301"/>
                </a:lnTo>
                <a:lnTo>
                  <a:pt x="0" y="5045091"/>
                </a:lnTo>
                <a:lnTo>
                  <a:pt x="0" y="5045091"/>
                </a:lnTo>
                <a:lnTo>
                  <a:pt x="0" y="364073"/>
                </a:lnTo>
                <a:lnTo>
                  <a:pt x="0" y="364072"/>
                </a:lnTo>
                <a:lnTo>
                  <a:pt x="0" y="1079"/>
                </a:lnTo>
                <a:lnTo>
                  <a:pt x="353370" y="1079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92ADA-95C4-4167-8364-DD8C66E92A4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23392" y="3737554"/>
            <a:ext cx="4446000" cy="21852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lang="de-DE" sz="2200" b="0" i="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A9ABB032-99AF-7A56-EEFD-96F450B6474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4012" y="3753036"/>
            <a:ext cx="2592288" cy="2520280"/>
          </a:xfrm>
        </p:spPr>
        <p:txBody>
          <a:bodyPr lIns="0" tIns="0" rIns="0" bIns="0">
            <a:noAutofit/>
          </a:bodyPr>
          <a:lstStyle>
            <a:lvl1pPr>
              <a:def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C2A938-21E8-BD5F-54E6-EF6D5AE936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2200" y="619862"/>
            <a:ext cx="4444808" cy="1231106"/>
          </a:xfrm>
        </p:spPr>
        <p:txBody>
          <a:bodyPr wrap="square" lIns="0" tIns="0" rIns="0" bIns="0">
            <a:spAutoFit/>
          </a:bodyPr>
          <a:lstStyle>
            <a:lvl1pPr>
              <a:defRPr lang="de-DE" sz="8000" b="0" i="0" dirty="0">
                <a:solidFill>
                  <a:srgbClr val="C9DA2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E2E23-8565-4DE9-A8E9-466A1EF655B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23392" y="1873749"/>
            <a:ext cx="4446000" cy="1555200"/>
          </a:xfrm>
        </p:spPr>
        <p:txBody>
          <a:bodyPr lIns="0" tIns="0" rIns="0" bIns="0" anchor="b" anchorCtr="0">
            <a:normAutofit/>
          </a:bodyPr>
          <a:lstStyle>
            <a:lvl1pPr>
              <a:defRPr lang="de-DE" sz="2800" b="0" i="0" dirty="0">
                <a:solidFill>
                  <a:srgbClr val="C9DA2A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D72C313E-3EFC-C9F0-FDAA-E40EFED7BE4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988050" y="-1984"/>
            <a:ext cx="6219140" cy="3429223"/>
          </a:xfrm>
          <a:solidFill>
            <a:srgbClr val="F2F2F2"/>
          </a:solidFill>
        </p:spPr>
        <p:txBody>
          <a:bodyPr lIns="180000" tIns="180000" rIns="180000" bIns="180000"/>
          <a:lstStyle>
            <a:lvl1pPr>
              <a:defRPr lang="de-DE" sz="1000" b="0" i="0" dirty="0">
                <a:solidFill>
                  <a:srgbClr val="CCCCC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Bild einfügen</a:t>
            </a:r>
          </a:p>
        </p:txBody>
      </p:sp>
      <p:sp>
        <p:nvSpPr>
          <p:cNvPr id="16" name="Textplatzhalter 34">
            <a:extLst>
              <a:ext uri="{FF2B5EF4-FFF2-40B4-BE49-F238E27FC236}">
                <a16:creationId xmlns:a16="http://schemas.microsoft.com/office/drawing/2014/main" id="{9EABA554-B9FC-922B-4794-D092DF3193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976320" y="3753036"/>
            <a:ext cx="2592288" cy="25202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  <a:lvl7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7pPr>
            <a:lvl8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8pPr>
            <a:lvl9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9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E5171A-C9B1-09DF-9612-9B968504BF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691F3EA0-F1C4-4DF0-9472-884A2D6BBAAA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68A8BFD-B45E-11D2-5B93-354A50C18E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105571-D99F-4EB6-EC64-B0105A195F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36B10-D5BB-5976-E19B-93C24B1473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10313280" y="1548520"/>
            <a:ext cx="3427239" cy="330200"/>
          </a:xfrm>
        </p:spPr>
        <p:txBody>
          <a:bodyPr lIns="36000" tIns="36000" rIns="36000" bIns="3600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Bildnachweis: XX</a:t>
            </a:r>
          </a:p>
        </p:txBody>
      </p:sp>
    </p:spTree>
    <p:extLst>
      <p:ext uri="{BB962C8B-B14F-4D97-AF65-F5344CB8AC3E}">
        <p14:creationId xmlns:p14="http://schemas.microsoft.com/office/powerpoint/2010/main" val="6856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8C583A4-E0A2-4495-87E0-C9C49566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1" y="620688"/>
            <a:ext cx="10945217" cy="432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2F4226-DC21-4070-B7A3-633FF62779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9898062" y="6438911"/>
            <a:ext cx="742938" cy="2160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lang="de-DE" sz="1000" b="0" i="0" smtClean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fld id="{6DAEA5FA-BC5F-49F9-B550-9BB4E0E67F8C}" type="datetime1">
              <a:rPr lang="de-DE" smtClean="0"/>
              <a:t>02.09.2025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BAF9D2-D3BA-413F-8C25-FCA37A59FE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3408001" y="6440401"/>
            <a:ext cx="6303600" cy="216000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lang="de-DE" sz="1000" b="0" i="0" smtClean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r>
              <a:rPr lang="de-DE"/>
              <a:t>Titel ändern über Kopf- und 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9B2283-85E4-450F-B378-0ABDC1909B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48528" y="6438911"/>
            <a:ext cx="720672" cy="2160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lang="de-DE" sz="1000" b="0" i="0" smtClean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/>
            <a:fld id="{B5E7E8C6-0D8C-4933-89C4-F2D103BC68FF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C0E629D-D6F3-6148-B032-B1C3219E4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1" y="1880828"/>
            <a:ext cx="10945217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98DEFCF8-DDC8-466B-44B3-26A9B66169C8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23393" y="6384934"/>
            <a:ext cx="1457325" cy="3173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950C401-FE9F-8C88-DBD4-3C7AB58C146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152188" y="63500"/>
            <a:ext cx="10334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800">
                <a:solidFill>
                  <a:srgbClr val="83838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Klassifizierung: Intern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2CD7645-7E2F-E58D-00BC-488273FAEA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571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800">
                <a:solidFill>
                  <a:srgbClr val="838383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75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73" r:id="rId10"/>
    <p:sldLayoutId id="2147483674" r:id="rId11"/>
    <p:sldLayoutId id="2147483675" r:id="rId12"/>
    <p:sldLayoutId id="214748369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96" r:id="rId20"/>
    <p:sldLayoutId id="2147483682" r:id="rId21"/>
    <p:sldLayoutId id="2147483683" r:id="rId22"/>
    <p:sldLayoutId id="2147483699" r:id="rId23"/>
    <p:sldLayoutId id="2147483697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700" r:id="rId34"/>
    <p:sldLayoutId id="2147483701" r:id="rId35"/>
    <p:sldLayoutId id="2147483702" r:id="rId36"/>
    <p:sldLayoutId id="2147483706" r:id="rId37"/>
    <p:sldLayoutId id="2147483707" r:id="rId38"/>
    <p:sldLayoutId id="2147483708" r:id="rId39"/>
    <p:sldLayoutId id="2147483709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4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3" orient="horz" pos="663">
          <p15:clr>
            <a:srgbClr val="F26B43"/>
          </p15:clr>
        </p15:guide>
        <p15:guide id="17" pos="393">
          <p15:clr>
            <a:srgbClr val="F26B43"/>
          </p15:clr>
        </p15:guide>
        <p15:guide id="18" pos="7287">
          <p15:clr>
            <a:srgbClr val="F26B43"/>
          </p15:clr>
        </p15:guide>
        <p15:guide id="19" pos="3772">
          <p15:clr>
            <a:srgbClr val="F26B43"/>
          </p15:clr>
        </p15:guide>
        <p15:guide id="21" orient="horz" pos="3952">
          <p15:clr>
            <a:srgbClr val="F26B43"/>
          </p15:clr>
        </p15:guide>
        <p15:guide id="22" orient="horz" pos="867">
          <p15:clr>
            <a:srgbClr val="F26B43"/>
          </p15:clr>
        </p15:guide>
        <p15:guide id="27" pos="3908">
          <p15:clr>
            <a:srgbClr val="F26B43"/>
          </p15:clr>
        </p15:guide>
        <p15:guide id="28" orient="horz" pos="1185">
          <p15:clr>
            <a:srgbClr val="F26B43"/>
          </p15:clr>
        </p15:guide>
        <p15:guide id="29" pos="2003">
          <p15:clr>
            <a:srgbClr val="F26B43"/>
          </p15:clr>
        </p15:guide>
        <p15:guide id="30" pos="2139">
          <p15:clr>
            <a:srgbClr val="F26B43"/>
          </p15:clr>
        </p15:guide>
        <p15:guide id="31" pos="5518">
          <p15:clr>
            <a:srgbClr val="F26B43"/>
          </p15:clr>
        </p15:guide>
        <p15:guide id="32" pos="5654">
          <p15:clr>
            <a:srgbClr val="F26B43"/>
          </p15:clr>
        </p15:guide>
        <p15:guide id="33" orient="horz" pos="2500">
          <p15:clr>
            <a:srgbClr val="F26B43"/>
          </p15:clr>
        </p15:guide>
        <p15:guide id="34" orient="horz" pos="26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cas-proxyweb.mcas.ms/certificate-checker?login=false&amp;originalUrl=https%3A%2F%2Fwww.genoakademie.de.mcas.ms%2Fihre-akademie%2Fihre-ansprechpartner%2F%3FMcasTsid%3D20892&amp;McasCSRF=58280874ddb97677cffecc3a62ff41e31755df71711b02f49cba06ef56ed01e3" TargetMode="Externa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1C7C956-DB79-BFCE-8526-1E5B543B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 wir sind // USP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206A4A1-5B9F-3934-C25B-B79805F078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E7D1621-7B71-91C3-EAD5-515DCDAD7F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3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73AFA-402C-D6E5-F1AA-F2735FDBB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Ein Bild, das Person, Kleidung, draußen, Menschliches Gesicht enthält.&#10;&#10;Automatisch generierte Beschreibung">
            <a:extLst>
              <a:ext uri="{FF2B5EF4-FFF2-40B4-BE49-F238E27FC236}">
                <a16:creationId xmlns:a16="http://schemas.microsoft.com/office/drawing/2014/main" id="{90678834-8D51-C407-1D3D-D76AB20B5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4294967295"/>
          </p:nvPr>
        </p:nvPicPr>
        <p:blipFill>
          <a:blip r:embed="rId2"/>
          <a:srcRect t="19336" b="19336"/>
          <a:stretch/>
        </p:blipFill>
        <p:spPr>
          <a:xfrm>
            <a:off x="0" y="1871999"/>
            <a:ext cx="12191999" cy="4984511"/>
          </a:xfrm>
          <a:custGeom>
            <a:avLst/>
            <a:gdLst>
              <a:gd name="connsiteX0" fmla="*/ 7123203 w 12191999"/>
              <a:gd name="connsiteY0" fmla="*/ 619641 h 4984511"/>
              <a:gd name="connsiteX1" fmla="*/ 7123203 w 12191999"/>
              <a:gd name="connsiteY1" fmla="*/ 2802908 h 4984511"/>
              <a:gd name="connsiteX2" fmla="*/ 8833799 w 12191999"/>
              <a:gd name="connsiteY2" fmla="*/ 2802908 h 4984511"/>
              <a:gd name="connsiteX3" fmla="*/ 8833799 w 12191999"/>
              <a:gd name="connsiteY3" fmla="*/ 2802909 h 4984511"/>
              <a:gd name="connsiteX4" fmla="*/ 9165882 w 12191999"/>
              <a:gd name="connsiteY4" fmla="*/ 2802909 h 4984511"/>
              <a:gd name="connsiteX5" fmla="*/ 9409863 w 12191999"/>
              <a:gd name="connsiteY5" fmla="*/ 2802909 h 4984511"/>
              <a:gd name="connsiteX6" fmla="*/ 11237716 w 12191999"/>
              <a:gd name="connsiteY6" fmla="*/ 2802909 h 4984511"/>
              <a:gd name="connsiteX7" fmla="*/ 11569799 w 12191999"/>
              <a:gd name="connsiteY7" fmla="*/ 2470826 h 4984511"/>
              <a:gd name="connsiteX8" fmla="*/ 11569799 w 12191999"/>
              <a:gd name="connsiteY8" fmla="*/ 1197373 h 4984511"/>
              <a:gd name="connsiteX9" fmla="*/ 11569799 w 12191999"/>
              <a:gd name="connsiteY9" fmla="*/ 953392 h 4984511"/>
              <a:gd name="connsiteX10" fmla="*/ 11569799 w 12191999"/>
              <a:gd name="connsiteY10" fmla="*/ 621309 h 4984511"/>
              <a:gd name="connsiteX11" fmla="*/ 11237716 w 12191999"/>
              <a:gd name="connsiteY11" fmla="*/ 621309 h 4984511"/>
              <a:gd name="connsiteX12" fmla="*/ 10993735 w 12191999"/>
              <a:gd name="connsiteY12" fmla="*/ 621309 h 4984511"/>
              <a:gd name="connsiteX13" fmla="*/ 10056441 w 12191999"/>
              <a:gd name="connsiteY13" fmla="*/ 621309 h 4984511"/>
              <a:gd name="connsiteX14" fmla="*/ 10056441 w 12191999"/>
              <a:gd name="connsiteY14" fmla="*/ 619641 h 4984511"/>
              <a:gd name="connsiteX15" fmla="*/ 0 w 12191999"/>
              <a:gd name="connsiteY15" fmla="*/ 0 h 4984511"/>
              <a:gd name="connsiteX16" fmla="*/ 12191999 w 12191999"/>
              <a:gd name="connsiteY16" fmla="*/ 0 h 4984511"/>
              <a:gd name="connsiteX17" fmla="*/ 12191999 w 12191999"/>
              <a:gd name="connsiteY17" fmla="*/ 4984511 h 4984511"/>
              <a:gd name="connsiteX18" fmla="*/ 0 w 12191999"/>
              <a:gd name="connsiteY18" fmla="*/ 4984511 h 498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1999" h="4984511">
                <a:moveTo>
                  <a:pt x="7123203" y="619641"/>
                </a:moveTo>
                <a:lnTo>
                  <a:pt x="7123203" y="2802908"/>
                </a:lnTo>
                <a:lnTo>
                  <a:pt x="8833799" y="2802908"/>
                </a:lnTo>
                <a:lnTo>
                  <a:pt x="8833799" y="2802909"/>
                </a:lnTo>
                <a:lnTo>
                  <a:pt x="9165882" y="2802909"/>
                </a:lnTo>
                <a:lnTo>
                  <a:pt x="9409863" y="2802909"/>
                </a:lnTo>
                <a:lnTo>
                  <a:pt x="11237716" y="2802909"/>
                </a:lnTo>
                <a:cubicBezTo>
                  <a:pt x="11421120" y="2802909"/>
                  <a:pt x="11569799" y="2654230"/>
                  <a:pt x="11569799" y="2470826"/>
                </a:cubicBezTo>
                <a:lnTo>
                  <a:pt x="11569799" y="1197373"/>
                </a:lnTo>
                <a:lnTo>
                  <a:pt x="11569799" y="953392"/>
                </a:lnTo>
                <a:lnTo>
                  <a:pt x="11569799" y="621309"/>
                </a:lnTo>
                <a:lnTo>
                  <a:pt x="11237716" y="621309"/>
                </a:lnTo>
                <a:lnTo>
                  <a:pt x="10993735" y="621309"/>
                </a:lnTo>
                <a:lnTo>
                  <a:pt x="10056441" y="621309"/>
                </a:lnTo>
                <a:lnTo>
                  <a:pt x="10056441" y="61964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4984511"/>
                </a:lnTo>
                <a:lnTo>
                  <a:pt x="0" y="4984511"/>
                </a:lnTo>
                <a:close/>
              </a:path>
            </a:pathLst>
          </a:cu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E135D46B-0D9B-0AE5-619E-555AAC0D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wir sind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DC55172-10DF-A8E2-0D8D-863B43A88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Wir stellen uns vor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330E387-5773-3B36-CA05-44F1407F76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23202" y="2491639"/>
            <a:ext cx="4445997" cy="180145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500" dirty="0"/>
              <a:t>Lokal verankert, überregional vernetzt und unseren Mitgliedern verpflichtet – das sind wir, die GenoAkademie. </a:t>
            </a:r>
          </a:p>
          <a:p>
            <a:r>
              <a:rPr lang="de-DE" sz="1500" dirty="0"/>
              <a:t>Wir sind Deutschlands größte genossenschaftliche Bildungseinrichtung mit über 50 Jahren Erfahrung. Unseren Kunden bieten wir jährlich mehr als 12.000 Seminare an und orientieren uns dabei an den aktuellsten Trends - in Präsenz, digital oder hybrid.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8E502D-A882-75EC-5F9A-701DBBD757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393" y="6384934"/>
            <a:ext cx="1457325" cy="317373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EB8461-23A8-E5A0-C1D8-EACC515442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 anpassen: Menü &gt; Einfügen &gt; Kopf- und Fußzeile</a:t>
            </a:r>
            <a:endParaRPr lang="de-DE" dirty="0"/>
          </a:p>
        </p:txBody>
      </p:sp>
      <p:sp>
        <p:nvSpPr>
          <p:cNvPr id="7" name="Foliennummernplatzhalter 49">
            <a:extLst>
              <a:ext uri="{FF2B5EF4-FFF2-40B4-BE49-F238E27FC236}">
                <a16:creationId xmlns:a16="http://schemas.microsoft.com/office/drawing/2014/main" id="{B589EB66-700E-3690-6728-E1A1EA659D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848528" y="6237311"/>
            <a:ext cx="720672" cy="619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E7E8C6-0D8C-4933-89C4-F2D103BC68FF}" type="slidenum">
              <a:rPr lang="de-DE" b="0" i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2</a:t>
            </a:fld>
            <a:endParaRPr lang="de-DE" b="0" i="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Datumsplatzhalter 47">
            <a:extLst>
              <a:ext uri="{FF2B5EF4-FFF2-40B4-BE49-F238E27FC236}">
                <a16:creationId xmlns:a16="http://schemas.microsoft.com/office/drawing/2014/main" id="{16293CCD-67B5-9E69-B709-80A9ADA828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98062" y="6237311"/>
            <a:ext cx="742938" cy="619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B7A9A0-4BDC-47E5-AEE7-707C1D31A817}" type="datetime1">
              <a:rPr lang="de-DE" b="0" i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02.09.2025</a:t>
            </a:fld>
            <a:endParaRPr lang="de-DE" b="0" i="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>
            <a:extLst>
              <a:ext uri="{FF2B5EF4-FFF2-40B4-BE49-F238E27FC236}">
                <a16:creationId xmlns:a16="http://schemas.microsoft.com/office/drawing/2014/main" id="{50054B77-99C5-C883-E069-6A9A85EE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wir sind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F82D910B-BF62-37E9-E8C6-46887776B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Wir, das ist Bildung mit </a:t>
            </a:r>
            <a:r>
              <a:rPr lang="de-DE" dirty="0" err="1"/>
              <a:t>mehrWert</a:t>
            </a:r>
            <a:r>
              <a:rPr lang="de-DE" dirty="0"/>
              <a:t>.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D110116A-6695-C9DA-447D-24E8327BA3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Wir sind die </a:t>
            </a:r>
            <a:r>
              <a:rPr lang="de-DE" sz="4800" b="1" dirty="0"/>
              <a:t>Nr.1</a:t>
            </a:r>
            <a:br>
              <a:rPr lang="de-DE" sz="4800" b="1" dirty="0"/>
            </a:br>
            <a:r>
              <a:rPr lang="de-DE" b="1" dirty="0"/>
              <a:t>der genossenschaftlichen Bildungsanbieter</a:t>
            </a:r>
            <a:r>
              <a:rPr lang="de-DE" dirty="0"/>
              <a:t> in Deutschland. </a:t>
            </a:r>
          </a:p>
        </p:txBody>
      </p:sp>
      <p:pic>
        <p:nvPicPr>
          <p:cNvPr id="22" name="Bildplatzhalter 21" descr="Ein Bild, das Kleidung, Person, Fenster, Mobiliar enthält.&#10;&#10;Automatisch generierte Beschreibung">
            <a:extLst>
              <a:ext uri="{FF2B5EF4-FFF2-40B4-BE49-F238E27FC236}">
                <a16:creationId xmlns:a16="http://schemas.microsoft.com/office/drawing/2014/main" id="{2DEADCA1-34FB-DE14-EF1C-632CD6234B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3"/>
          </p:nvPr>
        </p:nvPicPr>
        <p:blipFill>
          <a:blip r:embed="rId2"/>
          <a:srcRect l="8364" r="8364"/>
          <a:stretch/>
        </p:blipFill>
        <p:spPr/>
      </p:pic>
      <p:pic>
        <p:nvPicPr>
          <p:cNvPr id="16" name="Bildplatzhalter 15" descr="Ein Bild, das Kleidung, Person, Stuhl, Menschliches Gesicht enthält.&#10;&#10;Automatisch generierte Beschreibung">
            <a:extLst>
              <a:ext uri="{FF2B5EF4-FFF2-40B4-BE49-F238E27FC236}">
                <a16:creationId xmlns:a16="http://schemas.microsoft.com/office/drawing/2014/main" id="{EA1453BD-3A2F-7AED-E294-0CC31E027A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4"/>
          </p:nvPr>
        </p:nvPicPr>
        <p:blipFill>
          <a:blip r:embed="rId3"/>
          <a:srcRect l="8211" r="8211"/>
          <a:stretch/>
        </p:blipFill>
        <p:spPr/>
      </p:pic>
      <p:pic>
        <p:nvPicPr>
          <p:cNvPr id="20" name="Bildplatzhalter 19" descr="Ein Bild, das Kleidung, Person, Handschrift, Menschliches Gesicht enthält.&#10;&#10;Automatisch generierte Beschreibung">
            <a:extLst>
              <a:ext uri="{FF2B5EF4-FFF2-40B4-BE49-F238E27FC236}">
                <a16:creationId xmlns:a16="http://schemas.microsoft.com/office/drawing/2014/main" id="{62898CD0-4F2D-F0C8-2C96-78BFE6ADE2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5"/>
          </p:nvPr>
        </p:nvPicPr>
        <p:blipFill>
          <a:blip r:embed="rId4"/>
          <a:srcRect l="10586" r="10586"/>
          <a:stretch/>
        </p:blipFill>
        <p:spPr/>
      </p:pic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F5CC9132-55B5-7BE4-5603-695BB097A2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1600" dirty="0"/>
              <a:t>Wir sind über </a:t>
            </a:r>
            <a:r>
              <a:rPr lang="de-DE" b="1" dirty="0"/>
              <a:t>300</a:t>
            </a:r>
            <a:r>
              <a:rPr lang="de-DE" sz="1600" b="1" dirty="0"/>
              <a:t> engagierte ​Kolleginnen und Kollegen​</a:t>
            </a:r>
            <a:endParaRPr lang="de-DE" sz="1600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ACF308C2-650D-C50A-B498-AAC202A216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Weil wir </a:t>
            </a:r>
            <a:r>
              <a:rPr lang="de-DE" sz="2000" b="1" dirty="0"/>
              <a:t>genossenschaftliche Werte mit "</a:t>
            </a:r>
            <a:r>
              <a:rPr lang="de-DE" sz="2000" b="1" dirty="0" err="1"/>
              <a:t>mehrWert</a:t>
            </a:r>
            <a:r>
              <a:rPr lang="de-DE" sz="2000" b="1" dirty="0"/>
              <a:t>" </a:t>
            </a:r>
            <a:r>
              <a:rPr lang="de-DE" dirty="0"/>
              <a:t>für unsere Kunden gestalten.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4ABC9689-D516-BD97-013D-1F990B4AF2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Wir betreuen mehr als </a:t>
            </a:r>
            <a:r>
              <a:rPr lang="de-DE" sz="4800" dirty="0"/>
              <a:t>400</a:t>
            </a:r>
            <a:r>
              <a:rPr lang="de-DE" dirty="0"/>
              <a:t> </a:t>
            </a:r>
            <a:r>
              <a:rPr lang="de-DE" b="1" dirty="0"/>
              <a:t>Genossenschaften​ ​in </a:t>
            </a:r>
            <a:br>
              <a:rPr lang="de-DE" b="1" dirty="0"/>
            </a:br>
            <a:r>
              <a:rPr lang="de-DE" b="1" dirty="0"/>
              <a:t>15 Bundesländern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23943858-640E-4CF0-C23B-B3C419BC8C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Wir haben ein </a:t>
            </a:r>
            <a:r>
              <a:rPr lang="de-DE" b="1" dirty="0"/>
              <a:t>Netzwerk aus über </a:t>
            </a:r>
            <a:r>
              <a:rPr lang="de-DE" sz="4800" b="1" dirty="0"/>
              <a:t>1.000 </a:t>
            </a:r>
            <a:r>
              <a:rPr lang="de-DE" b="1" dirty="0"/>
              <a:t>Referentinnen und Referenten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9F5EEB6-D72E-911D-67F8-AB664E0A02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Präsentationstitel anpassen: Menü &gt; Einfügen &gt; Kopf- und Fußzeile</a:t>
            </a:r>
          </a:p>
        </p:txBody>
      </p:sp>
      <p:sp>
        <p:nvSpPr>
          <p:cNvPr id="2" name="Foliennummernplatzhalter 49">
            <a:extLst>
              <a:ext uri="{FF2B5EF4-FFF2-40B4-BE49-F238E27FC236}">
                <a16:creationId xmlns:a16="http://schemas.microsoft.com/office/drawing/2014/main" id="{B65EE202-6C1C-5CC4-03C8-D1312FDACA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848528" y="6237311"/>
            <a:ext cx="720672" cy="619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E7E8C6-0D8C-4933-89C4-F2D103BC68FF}" type="slidenum">
              <a:rPr lang="de-DE" b="0" i="0" smtClean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3</a:t>
            </a:fld>
            <a:endParaRPr lang="de-DE" b="0" i="0" dirty="0">
              <a:solidFill>
                <a:srgbClr val="6666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Datumsplatzhalter 47">
            <a:extLst>
              <a:ext uri="{FF2B5EF4-FFF2-40B4-BE49-F238E27FC236}">
                <a16:creationId xmlns:a16="http://schemas.microsoft.com/office/drawing/2014/main" id="{5FDAC030-4555-4CD0-E704-C7569108CB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98062" y="6237311"/>
            <a:ext cx="742938" cy="619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B7A9A0-4BDC-47E5-AEE7-707C1D31A817}" type="datetime1">
              <a:rPr lang="de-DE" b="0" i="0" smtClean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02.09.2025</a:t>
            </a:fld>
            <a:endParaRPr lang="de-DE" b="0" i="0" dirty="0">
              <a:solidFill>
                <a:srgbClr val="6666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D223E81D-3E26-DD04-007B-C785B2CC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Betreuungskonzept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8DE44BD-466D-6B55-1BC6-BD8A0C417D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Personalentwicklung mit </a:t>
            </a:r>
            <a:r>
              <a:rPr lang="de-DE" dirty="0" err="1"/>
              <a:t>mehrWert</a:t>
            </a:r>
            <a:r>
              <a:rPr lang="de-DE" dirty="0"/>
              <a:t>.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AAB919DD-1022-6526-CD61-F0623193E3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de-DE" dirty="0"/>
              <a:t>Alles aus einer Hand.</a:t>
            </a:r>
          </a:p>
          <a:p>
            <a:pPr lvl="1"/>
            <a:r>
              <a:rPr lang="de-DE" dirty="0"/>
              <a:t>Erarbeitung von (individuellen) Problemlösungen.</a:t>
            </a:r>
          </a:p>
          <a:p>
            <a:pPr lvl="1"/>
            <a:r>
              <a:rPr lang="de-DE" dirty="0"/>
              <a:t>Ganzheitliche, bedarfsgerechte Beratung.</a:t>
            </a:r>
          </a:p>
          <a:p>
            <a:pPr lvl="1"/>
            <a:r>
              <a:rPr lang="de-DE" dirty="0"/>
              <a:t>Impulsgeber zu neuen Themen.</a:t>
            </a:r>
          </a:p>
          <a:p>
            <a:pPr lvl="1"/>
            <a:r>
              <a:rPr lang="de-DE" dirty="0"/>
              <a:t>Regelmäßige Kommunikation &amp; Vernetzung</a:t>
            </a:r>
          </a:p>
          <a:p>
            <a:pPr lvl="1"/>
            <a:endParaRPr lang="de-DE" dirty="0"/>
          </a:p>
          <a:p>
            <a:pPr marL="0" lvl="1" indent="0">
              <a:buNone/>
            </a:pPr>
            <a:r>
              <a:rPr lang="de-DE" dirty="0"/>
              <a:t>Hier finden Sie Ihren</a:t>
            </a:r>
          </a:p>
          <a:p>
            <a:pPr marL="0" lvl="1" indent="0">
              <a:buNone/>
            </a:pPr>
            <a:r>
              <a:rPr lang="de-DE" b="0" i="1" u="sng" dirty="0">
                <a:solidFill>
                  <a:srgbClr val="001478"/>
                </a:solidFill>
                <a:effectLst/>
                <a:latin typeface="Segoe UI" panose="020B0502040204020203" pitchFamily="34" charset="0"/>
                <a:hlinkClick r:id="rId2"/>
              </a:rPr>
              <a:t>persönlichen Ansprechpartner</a:t>
            </a:r>
            <a:endParaRPr lang="de-DE" b="0" i="1" u="sng" dirty="0">
              <a:solidFill>
                <a:srgbClr val="001478"/>
              </a:solidFill>
              <a:effectLst/>
              <a:latin typeface="Segoe UI" panose="020B0502040204020203" pitchFamily="34" charset="0"/>
            </a:endParaRPr>
          </a:p>
          <a:p>
            <a:pPr lvl="1"/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2CBA7A2-8152-55EE-BCB4-24160A19F8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Zielgruppenspezifische Kundenbetreuung für Genossenschaftsbanken</a:t>
            </a:r>
          </a:p>
          <a:p>
            <a:r>
              <a:rPr lang="de-DE" dirty="0"/>
              <a:t>von Experte zu Experte</a:t>
            </a:r>
          </a:p>
          <a:p>
            <a:endParaRPr lang="de-DE" dirty="0"/>
          </a:p>
          <a:p>
            <a:pPr lvl="1"/>
            <a:r>
              <a:rPr lang="de-DE" dirty="0"/>
              <a:t>Ausbildung, </a:t>
            </a:r>
            <a:r>
              <a:rPr lang="de-DE" dirty="0" err="1"/>
              <a:t>BankColleg</a:t>
            </a:r>
            <a:r>
              <a:rPr lang="de-DE" dirty="0"/>
              <a:t> und Studium</a:t>
            </a:r>
          </a:p>
          <a:p>
            <a:pPr lvl="1"/>
            <a:r>
              <a:rPr lang="de-DE" dirty="0"/>
              <a:t>Privatkundengeschäft</a:t>
            </a:r>
          </a:p>
          <a:p>
            <a:pPr lvl="1"/>
            <a:r>
              <a:rPr lang="de-DE" dirty="0"/>
              <a:t>Firmenkundengeschäft</a:t>
            </a:r>
          </a:p>
          <a:p>
            <a:pPr lvl="1"/>
            <a:r>
              <a:rPr lang="de-DE" dirty="0"/>
              <a:t>Immobilienfinanzierung</a:t>
            </a:r>
          </a:p>
          <a:p>
            <a:pPr lvl="1"/>
            <a:r>
              <a:rPr lang="de-DE" dirty="0"/>
              <a:t>Steuerung und Beauftragte</a:t>
            </a:r>
          </a:p>
          <a:p>
            <a:pPr lvl="1"/>
            <a:r>
              <a:rPr lang="de-DE" dirty="0"/>
              <a:t>Personalentwickler &amp; Ausbilder, Trainer &amp; Coaches</a:t>
            </a:r>
          </a:p>
          <a:p>
            <a:pPr lvl="1"/>
            <a:r>
              <a:rPr lang="de-DE" dirty="0"/>
              <a:t>Führungskräfte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F9C522D-29D0-09F8-A9AF-051DCB4D12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 anpassen: Menü &gt; Einfügen &gt; Kopf- und Fußzeile</a:t>
            </a:r>
            <a:endParaRPr lang="de-DE" dirty="0"/>
          </a:p>
        </p:txBody>
      </p:sp>
      <p:sp>
        <p:nvSpPr>
          <p:cNvPr id="3" name="Foliennummernplatzhalter 49">
            <a:extLst>
              <a:ext uri="{FF2B5EF4-FFF2-40B4-BE49-F238E27FC236}">
                <a16:creationId xmlns:a16="http://schemas.microsoft.com/office/drawing/2014/main" id="{8E974272-3C96-B68A-205A-B8C34D7047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848528" y="6237311"/>
            <a:ext cx="720672" cy="619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E7E8C6-0D8C-4933-89C4-F2D103BC68FF}" type="slidenum">
              <a:rPr lang="de-DE" b="0" i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4</a:t>
            </a:fld>
            <a:endParaRPr lang="de-DE" b="0" i="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Datumsplatzhalter 47">
            <a:extLst>
              <a:ext uri="{FF2B5EF4-FFF2-40B4-BE49-F238E27FC236}">
                <a16:creationId xmlns:a16="http://schemas.microsoft.com/office/drawing/2014/main" id="{7BF71609-8676-0382-29C1-9B5E40842F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98062" y="6237311"/>
            <a:ext cx="742938" cy="619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B7A9A0-4BDC-47E5-AEE7-707C1D31A817}" type="datetime1">
              <a:rPr lang="de-DE" b="0" i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02.09.2025</a:t>
            </a:fld>
            <a:endParaRPr lang="de-DE" b="0" i="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C98A9D8-91FB-A1AA-66CE-98DCCB21B6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38"/>
          <a:stretch/>
        </p:blipFill>
        <p:spPr>
          <a:xfrm>
            <a:off x="3393312" y="3495208"/>
            <a:ext cx="2054615" cy="27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042591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0032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Zielgruppen</a:t>
            </a:r>
            <a:endParaRPr lang="en-US" sz="3708" dirty="0"/>
          </a:p>
        </p:txBody>
      </p:sp>
      <p:sp>
        <p:nvSpPr>
          <p:cNvPr id="3" name="Text 1"/>
          <p:cNvSpPr/>
          <p:nvPr/>
        </p:nvSpPr>
        <p:spPr>
          <a:xfrm>
            <a:off x="1547714" y="2384623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292"/>
              </a:lnSpc>
            </a:pPr>
            <a:r>
              <a:rPr lang="en-US" sz="1833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Genossenschaftsbanken</a:t>
            </a:r>
            <a:endParaRPr lang="en-US" sz="1833" dirty="0"/>
          </a:p>
        </p:txBody>
      </p:sp>
      <p:sp>
        <p:nvSpPr>
          <p:cNvPr id="4" name="Text 2"/>
          <p:cNvSpPr/>
          <p:nvPr/>
        </p:nvSpPr>
        <p:spPr>
          <a:xfrm>
            <a:off x="661492" y="2793306"/>
            <a:ext cx="32489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375"/>
              </a:lnSpc>
            </a:pPr>
            <a:r>
              <a:rPr lang="en-US" sz="1458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Vorstände, Führungskräfte, Mitarbeitende aller Ebenen</a:t>
            </a:r>
            <a:endParaRPr lang="en-US" sz="1458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78" y="2011264"/>
            <a:ext cx="3804146" cy="3804146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028" y="2794992"/>
            <a:ext cx="282773" cy="35351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281492" y="2384623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Finanzdienstleister</a:t>
            </a:r>
            <a:endParaRPr lang="en-US" sz="1833" dirty="0"/>
          </a:p>
        </p:txBody>
      </p:sp>
      <p:sp>
        <p:nvSpPr>
          <p:cNvPr id="8" name="Text 4"/>
          <p:cNvSpPr/>
          <p:nvPr/>
        </p:nvSpPr>
        <p:spPr>
          <a:xfrm>
            <a:off x="8281492" y="2793306"/>
            <a:ext cx="32490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Spezialisten für verschiedene Finanzprodukte und -dienstleistungen</a:t>
            </a:r>
            <a:endParaRPr lang="en-US" sz="1458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878" y="2011264"/>
            <a:ext cx="3804146" cy="3804146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001" y="2794992"/>
            <a:ext cx="282773" cy="35351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81492" y="4428431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Handel &amp; Gewerbe</a:t>
            </a:r>
            <a:endParaRPr lang="en-US" sz="1833" dirty="0"/>
          </a:p>
        </p:txBody>
      </p:sp>
      <p:sp>
        <p:nvSpPr>
          <p:cNvPr id="12" name="Text 6"/>
          <p:cNvSpPr/>
          <p:nvPr/>
        </p:nvSpPr>
        <p:spPr>
          <a:xfrm>
            <a:off x="8281492" y="4837113"/>
            <a:ext cx="32490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Betriebe und Unternehmen mit genossenschaftlicher Struktur</a:t>
            </a:r>
            <a:endParaRPr lang="en-US" sz="1458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3878" y="2011264"/>
            <a:ext cx="3804146" cy="3804146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001" y="4677966"/>
            <a:ext cx="282773" cy="35351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547714" y="4428431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292"/>
              </a:lnSpc>
            </a:pPr>
            <a:r>
              <a:rPr lang="en-US" sz="1833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Agrar</a:t>
            </a:r>
            <a:endParaRPr lang="en-US" sz="1833" dirty="0"/>
          </a:p>
        </p:txBody>
      </p:sp>
      <p:sp>
        <p:nvSpPr>
          <p:cNvPr id="16" name="Text 8"/>
          <p:cNvSpPr/>
          <p:nvPr/>
        </p:nvSpPr>
        <p:spPr>
          <a:xfrm>
            <a:off x="661492" y="4837113"/>
            <a:ext cx="32489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375"/>
              </a:lnSpc>
            </a:pPr>
            <a:r>
              <a:rPr lang="en-US" sz="1458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Landwirtschaftliche</a:t>
            </a:r>
            <a:r>
              <a:rPr lang="en-US" sz="1458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58" dirty="0" err="1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Betriebe</a:t>
            </a:r>
            <a:endParaRPr lang="en-US" sz="1458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3878" y="2011264"/>
            <a:ext cx="3804146" cy="3804146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3028" y="4677966"/>
            <a:ext cx="282773" cy="3535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51868" y="512168"/>
            <a:ext cx="6316266" cy="1164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41"/>
              </a:lnSpc>
            </a:pPr>
            <a:r>
              <a:rPr lang="en-US" sz="3625" dirty="0">
                <a:solidFill>
                  <a:srgbClr val="0032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Karrieremodule &amp; Einsteigerprogramme</a:t>
            </a:r>
            <a:endParaRPr lang="en-US" sz="3625" dirty="0"/>
          </a:p>
        </p:txBody>
      </p:sp>
      <p:sp>
        <p:nvSpPr>
          <p:cNvPr id="5" name="Shape 2"/>
          <p:cNvSpPr/>
          <p:nvPr/>
        </p:nvSpPr>
        <p:spPr>
          <a:xfrm>
            <a:off x="651868" y="1955503"/>
            <a:ext cx="186233" cy="1371104"/>
          </a:xfrm>
          <a:prstGeom prst="roundRect">
            <a:avLst>
              <a:gd name="adj" fmla="val 4092"/>
            </a:avLst>
          </a:prstGeom>
          <a:solidFill>
            <a:srgbClr val="0091AA"/>
          </a:solidFill>
          <a:ln w="7620">
            <a:solidFill>
              <a:srgbClr val="19AA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 3"/>
          <p:cNvSpPr/>
          <p:nvPr/>
        </p:nvSpPr>
        <p:spPr>
          <a:xfrm>
            <a:off x="1024334" y="2141736"/>
            <a:ext cx="2328268" cy="291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Auszubildende</a:t>
            </a:r>
            <a:endParaRPr lang="en-US" sz="1792" dirty="0"/>
          </a:p>
        </p:txBody>
      </p:sp>
      <p:sp>
        <p:nvSpPr>
          <p:cNvPr id="7" name="Text 4"/>
          <p:cNvSpPr/>
          <p:nvPr/>
        </p:nvSpPr>
        <p:spPr>
          <a:xfrm>
            <a:off x="1024334" y="2544465"/>
            <a:ext cx="5943798" cy="5959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458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Ergänzende Lernprogramme zur beruflichen Erstausbildung mit praxisnahen Übungen</a:t>
            </a:r>
            <a:endParaRPr lang="en-US" sz="1458" dirty="0"/>
          </a:p>
        </p:txBody>
      </p:sp>
      <p:sp>
        <p:nvSpPr>
          <p:cNvPr id="8" name="Shape 5"/>
          <p:cNvSpPr/>
          <p:nvPr/>
        </p:nvSpPr>
        <p:spPr>
          <a:xfrm>
            <a:off x="931169" y="3466207"/>
            <a:ext cx="186233" cy="1371104"/>
          </a:xfrm>
          <a:prstGeom prst="roundRect">
            <a:avLst>
              <a:gd name="adj" fmla="val 4092"/>
            </a:avLst>
          </a:prstGeom>
          <a:solidFill>
            <a:srgbClr val="003255"/>
          </a:solidFill>
          <a:ln w="7620">
            <a:solidFill>
              <a:srgbClr val="194B6E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 6"/>
          <p:cNvSpPr/>
          <p:nvPr/>
        </p:nvSpPr>
        <p:spPr>
          <a:xfrm>
            <a:off x="1303635" y="3652441"/>
            <a:ext cx="2328268" cy="291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Seiteneinsteiger:innen</a:t>
            </a:r>
            <a:endParaRPr lang="en-US" sz="1792" dirty="0"/>
          </a:p>
        </p:txBody>
      </p:sp>
      <p:sp>
        <p:nvSpPr>
          <p:cNvPr id="10" name="Text 7"/>
          <p:cNvSpPr/>
          <p:nvPr/>
        </p:nvSpPr>
        <p:spPr>
          <a:xfrm>
            <a:off x="1303635" y="4055169"/>
            <a:ext cx="5664498" cy="5959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458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Strukturierte Einarbeitungsprogramme mit Fokus auf branchenspezifisches Wissen</a:t>
            </a:r>
            <a:endParaRPr lang="en-US" sz="1458" dirty="0"/>
          </a:p>
        </p:txBody>
      </p:sp>
      <p:sp>
        <p:nvSpPr>
          <p:cNvPr id="11" name="Shape 8"/>
          <p:cNvSpPr/>
          <p:nvPr/>
        </p:nvSpPr>
        <p:spPr>
          <a:xfrm>
            <a:off x="1210569" y="4976912"/>
            <a:ext cx="186233" cy="1371104"/>
          </a:xfrm>
          <a:prstGeom prst="roundRect">
            <a:avLst>
              <a:gd name="adj" fmla="val 4092"/>
            </a:avLst>
          </a:prstGeom>
          <a:solidFill>
            <a:srgbClr val="115A96"/>
          </a:solidFill>
          <a:ln w="7620">
            <a:solidFill>
              <a:srgbClr val="2A73A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9"/>
          <p:cNvSpPr/>
          <p:nvPr/>
        </p:nvSpPr>
        <p:spPr>
          <a:xfrm>
            <a:off x="1583035" y="5163145"/>
            <a:ext cx="2328268" cy="291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Quereinsteiger:innen</a:t>
            </a:r>
            <a:endParaRPr lang="en-US" sz="1792" dirty="0"/>
          </a:p>
        </p:txBody>
      </p:sp>
      <p:sp>
        <p:nvSpPr>
          <p:cNvPr id="13" name="Text 10"/>
          <p:cNvSpPr/>
          <p:nvPr/>
        </p:nvSpPr>
        <p:spPr>
          <a:xfrm>
            <a:off x="1583035" y="5565874"/>
            <a:ext cx="5385098" cy="5959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1458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Spezielle Programme für Bankassistenz mit Studienbriefen, WBTs und Lernvideos</a:t>
            </a:r>
            <a:endParaRPr lang="en-US" sz="14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520231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0032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Megatrends im Fokus</a:t>
            </a:r>
            <a:endParaRPr lang="en-US" sz="3708" dirty="0"/>
          </a:p>
        </p:txBody>
      </p:sp>
      <p:sp>
        <p:nvSpPr>
          <p:cNvPr id="4" name="Text 1"/>
          <p:cNvSpPr/>
          <p:nvPr/>
        </p:nvSpPr>
        <p:spPr>
          <a:xfrm>
            <a:off x="734571" y="2583359"/>
            <a:ext cx="2835275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8" dirty="0">
                <a:solidFill>
                  <a:srgbClr val="0032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Aktuelle Themenfelder</a:t>
            </a:r>
            <a:endParaRPr lang="en-US" sz="2208" dirty="0"/>
          </a:p>
        </p:txBody>
      </p:sp>
      <p:sp>
        <p:nvSpPr>
          <p:cNvPr id="5" name="Text 2"/>
          <p:cNvSpPr/>
          <p:nvPr/>
        </p:nvSpPr>
        <p:spPr>
          <a:xfrm>
            <a:off x="734572" y="3126781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 &amp; Smart Data für intelligente Geschäftsprozesse</a:t>
            </a:r>
            <a:endParaRPr lang="en-US" sz="1458" dirty="0"/>
          </a:p>
        </p:txBody>
      </p:sp>
      <p:sp>
        <p:nvSpPr>
          <p:cNvPr id="6" name="Text 3"/>
          <p:cNvSpPr/>
          <p:nvPr/>
        </p:nvSpPr>
        <p:spPr>
          <a:xfrm>
            <a:off x="734572" y="3495279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Microsoft 365 als digitale Arbeitsplattform</a:t>
            </a:r>
            <a:endParaRPr lang="en-US" sz="1458" dirty="0"/>
          </a:p>
        </p:txBody>
      </p:sp>
      <p:sp>
        <p:nvSpPr>
          <p:cNvPr id="7" name="Text 4"/>
          <p:cNvSpPr/>
          <p:nvPr/>
        </p:nvSpPr>
        <p:spPr>
          <a:xfrm>
            <a:off x="734572" y="3863777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Work und moderne Arbeitskonzepte</a:t>
            </a:r>
            <a:endParaRPr lang="en-US" sz="1458" dirty="0"/>
          </a:p>
        </p:txBody>
      </p:sp>
      <p:sp>
        <p:nvSpPr>
          <p:cNvPr id="8" name="Text 5"/>
          <p:cNvSpPr/>
          <p:nvPr/>
        </p:nvSpPr>
        <p:spPr>
          <a:xfrm>
            <a:off x="734572" y="4232276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Regulatorik und Compliance-Anforderungen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734572" y="4600774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Nachhaltigkeit und ESG-Kriterien</a:t>
            </a:r>
            <a:endParaRPr lang="en-US" sz="1458" dirty="0"/>
          </a:p>
        </p:txBody>
      </p:sp>
      <p:sp>
        <p:nvSpPr>
          <p:cNvPr id="10" name="Text 7"/>
          <p:cNvSpPr/>
          <p:nvPr/>
        </p:nvSpPr>
        <p:spPr>
          <a:xfrm>
            <a:off x="734572" y="4969272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Soft Skills für moderne Führungskräfte</a:t>
            </a:r>
            <a:endParaRPr lang="en-US" sz="14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894756" y="1644353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0032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E-Learning &amp; Webinare</a:t>
            </a:r>
            <a:endParaRPr lang="en-US" sz="3708" dirty="0"/>
          </a:p>
        </p:txBody>
      </p:sp>
      <p:sp>
        <p:nvSpPr>
          <p:cNvPr id="5" name="Shape 2"/>
          <p:cNvSpPr/>
          <p:nvPr/>
        </p:nvSpPr>
        <p:spPr>
          <a:xfrm>
            <a:off x="894756" y="2518469"/>
            <a:ext cx="3053953" cy="1404243"/>
          </a:xfrm>
          <a:prstGeom prst="roundRect">
            <a:avLst>
              <a:gd name="adj" fmla="val 543"/>
            </a:avLst>
          </a:prstGeom>
          <a:solidFill>
            <a:srgbClr val="0091AA"/>
          </a:solidFill>
          <a:ln w="7620">
            <a:solidFill>
              <a:srgbClr val="19AA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 3"/>
          <p:cNvSpPr/>
          <p:nvPr/>
        </p:nvSpPr>
        <p:spPr>
          <a:xfrm>
            <a:off x="1090118" y="2713832"/>
            <a:ext cx="2414488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Eigene Webinarplattform</a:t>
            </a:r>
            <a:endParaRPr lang="en-US" sz="1833" dirty="0"/>
          </a:p>
        </p:txBody>
      </p:sp>
      <p:sp>
        <p:nvSpPr>
          <p:cNvPr id="7" name="Text 4"/>
          <p:cNvSpPr/>
          <p:nvPr/>
        </p:nvSpPr>
        <p:spPr>
          <a:xfrm>
            <a:off x="1090117" y="3122514"/>
            <a:ext cx="266323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Direkte Teilnahme ohne Installation zusätzlicher Software</a:t>
            </a:r>
            <a:endParaRPr lang="en-US" sz="1458" dirty="0"/>
          </a:p>
        </p:txBody>
      </p:sp>
      <p:sp>
        <p:nvSpPr>
          <p:cNvPr id="8" name="Shape 5"/>
          <p:cNvSpPr/>
          <p:nvPr/>
        </p:nvSpPr>
        <p:spPr>
          <a:xfrm>
            <a:off x="4137721" y="2518469"/>
            <a:ext cx="3054053" cy="1404243"/>
          </a:xfrm>
          <a:prstGeom prst="roundRect">
            <a:avLst>
              <a:gd name="adj" fmla="val 543"/>
            </a:avLst>
          </a:prstGeom>
          <a:solidFill>
            <a:srgbClr val="003255"/>
          </a:solidFill>
          <a:ln w="7620">
            <a:solidFill>
              <a:srgbClr val="194B6E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 6"/>
          <p:cNvSpPr/>
          <p:nvPr/>
        </p:nvSpPr>
        <p:spPr>
          <a:xfrm>
            <a:off x="4333082" y="2713832"/>
            <a:ext cx="240833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Interaktive Online-Events</a:t>
            </a:r>
            <a:endParaRPr lang="en-US" sz="1833" dirty="0"/>
          </a:p>
        </p:txBody>
      </p:sp>
      <p:sp>
        <p:nvSpPr>
          <p:cNvPr id="10" name="Text 7"/>
          <p:cNvSpPr/>
          <p:nvPr/>
        </p:nvSpPr>
        <p:spPr>
          <a:xfrm>
            <a:off x="4333083" y="3122514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Umfragen, Breakout-Rooms und Live-Diskussionen</a:t>
            </a:r>
            <a:endParaRPr lang="en-US" sz="1458" dirty="0"/>
          </a:p>
        </p:txBody>
      </p:sp>
      <p:sp>
        <p:nvSpPr>
          <p:cNvPr id="11" name="Shape 8"/>
          <p:cNvSpPr/>
          <p:nvPr/>
        </p:nvSpPr>
        <p:spPr>
          <a:xfrm>
            <a:off x="894756" y="4111725"/>
            <a:ext cx="6297018" cy="1101824"/>
          </a:xfrm>
          <a:prstGeom prst="roundRect">
            <a:avLst>
              <a:gd name="adj" fmla="val 692"/>
            </a:avLst>
          </a:prstGeom>
          <a:solidFill>
            <a:srgbClr val="115A96"/>
          </a:solidFill>
          <a:ln w="7620">
            <a:solidFill>
              <a:srgbClr val="2A73A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9"/>
          <p:cNvSpPr/>
          <p:nvPr/>
        </p:nvSpPr>
        <p:spPr>
          <a:xfrm>
            <a:off x="1090118" y="4307086"/>
            <a:ext cx="2686348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Regelmäßige Themenreihen</a:t>
            </a:r>
            <a:endParaRPr lang="en-US" sz="1833" dirty="0"/>
          </a:p>
        </p:txBody>
      </p:sp>
      <p:sp>
        <p:nvSpPr>
          <p:cNvPr id="13" name="Text 10"/>
          <p:cNvSpPr/>
          <p:nvPr/>
        </p:nvSpPr>
        <p:spPr>
          <a:xfrm>
            <a:off x="1090118" y="4715769"/>
            <a:ext cx="590629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Digitale Events zu aktuellen Trendthemen und Branchenentwicklungen</a:t>
            </a:r>
            <a:endParaRPr lang="en-US" sz="1458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ANGUAGEID" val="1031"/>
  <p:tag name="EASYMASTER" val="GenoAkademie"/>
</p:tagLst>
</file>

<file path=ppt/theme/theme1.xml><?xml version="1.0" encoding="utf-8"?>
<a:theme xmlns:a="http://schemas.openxmlformats.org/drawingml/2006/main" name="GA_Mastervorlage 2025_V2">
  <a:themeElements>
    <a:clrScheme name="Benutzerdefiniert 7">
      <a:dk1>
        <a:srgbClr val="000000"/>
      </a:dk1>
      <a:lt1>
        <a:srgbClr val="FFFFFF"/>
      </a:lt1>
      <a:dk2>
        <a:srgbClr val="003255"/>
      </a:dk2>
      <a:lt2>
        <a:srgbClr val="CCCCCC"/>
      </a:lt2>
      <a:accent1>
        <a:srgbClr val="0091AA"/>
      </a:accent1>
      <a:accent2>
        <a:srgbClr val="003255"/>
      </a:accent2>
      <a:accent3>
        <a:srgbClr val="115A96"/>
      </a:accent3>
      <a:accent4>
        <a:srgbClr val="C9DA2A"/>
      </a:accent4>
      <a:accent5>
        <a:srgbClr val="CCE9EE"/>
      </a:accent5>
      <a:accent6>
        <a:srgbClr val="CCD6DD"/>
      </a:accent6>
      <a:hlink>
        <a:srgbClr val="0091AA"/>
      </a:hlink>
      <a:folHlink>
        <a:srgbClr val="666666"/>
      </a:folHlink>
    </a:clrScheme>
    <a:fontScheme name="Benutzerdefiniert 13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E9EE"/>
        </a:solidFill>
        <a:ln w="3175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3175" cap="flat" cmpd="sng" algn="ctr">
              <a:solidFill>
                <a:schemeClr val="accent2"/>
              </a:solidFill>
              <a:prstDash val="solid"/>
              <a:miter lim="800000"/>
            </a14:hiddenLine>
          </a:ext>
        </a:extLst>
      </a:spPr>
      <a:bodyPr lIns="72000" tIns="72000" rIns="72000" bIns="72000" rtlCol="0" anchor="ctr"/>
      <a:lstStyle>
        <a:defPPr algn="ctr">
          <a:defRPr sz="1600" b="1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custClrLst>
    <a:custClr name="r:000 g:145 b:170">
      <a:srgbClr val="0091AA"/>
    </a:custClr>
    <a:custClr name="r:000 g:050 b:085">
      <a:srgbClr val="003255"/>
    </a:custClr>
    <a:custClr name="r:017 g:090 b:150">
      <a:srgbClr val="115A96"/>
    </a:custClr>
    <a:custClr name="r:201 g:218 b:042">
      <a:srgbClr val="C9DA2A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04 g:233 b:238">
      <a:srgbClr val="CCE9EE"/>
    </a:custClr>
    <a:custClr name="r:204 g:214 b:221">
      <a:srgbClr val="CCD6DD"/>
    </a:custClr>
    <a:custClr name="r:207 g:222 b:234">
      <a:srgbClr val="CFDEEA"/>
    </a:custClr>
    <a:custClr name="r:255 g:255 b:255">
      <a:srgbClr val="FFFFFF"/>
    </a:custClr>
    <a:custClr name="r:204 g:204 b:204">
      <a:srgbClr val="CCCCCC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102 g:189 b:204">
      <a:srgbClr val="66BDCC"/>
    </a:custClr>
    <a:custClr name="r:102 g:132 b:153">
      <a:srgbClr val="668499"/>
    </a:custClr>
    <a:custClr name="r:113 g:156 b:192">
      <a:srgbClr val="719CC0"/>
    </a:custClr>
    <a:custClr name="r:255 g:255 b:255">
      <a:srgbClr val="FFFFFF"/>
    </a:custClr>
    <a:custClr name="r:102 g:102 b:102">
      <a:srgbClr val="666666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255 g:255 b:255">
      <a:srgbClr val="FFFFFF"/>
    </a:custClr>
    <a:custClr name="r:000 g:115 b:135">
      <a:srgbClr val="007387"/>
    </a:custClr>
    <a:custClr name="r:000 g:040 b:068">
      <a:srgbClr val="002844"/>
    </a:custClr>
    <a:custClr name="r:014 g:072 b:119">
      <a:srgbClr val="0E4877"/>
    </a:custClr>
    <a:custClr name="r:255 g:255 b:255">
      <a:srgbClr val="FFFFFF"/>
    </a:custClr>
    <a:custClr name="r:000 g:000 b:000">
      <a:srgbClr val="000000"/>
    </a:custClr>
    <a:custClr name="r:255 g:255 b:255">
      <a:srgbClr val="FFFFFF"/>
    </a:custClr>
    <a:custClr name="r:255 g:255 b:255">
      <a:srgbClr val="FFFFFF"/>
    </a:custClr>
    <a:custClr name="r:035 g:130 b:000">
      <a:srgbClr val="238200"/>
    </a:custClr>
    <a:custClr name="r:255 g:230 b:000">
      <a:srgbClr val="FFE600"/>
    </a:custClr>
    <a:custClr name="r:204 g:000 b:000">
      <a:srgbClr val="CC0000"/>
    </a:custClr>
  </a:custClrLst>
  <a:extLst>
    <a:ext uri="{05A4C25C-085E-4340-85A3-A5531E510DB2}">
      <thm15:themeFamily xmlns:thm15="http://schemas.microsoft.com/office/thememl/2012/main" name="GA_Mastervorlage Kurzversion 2025 Version 2.0.pptx" id="{CD91AA95-877C-4280-867B-D2C6A120CA13}" vid="{C8110366-6F4E-435E-B6EA-D63CEC270AD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A77FD8345E384981F9797392A94FFA" ma:contentTypeVersion="3" ma:contentTypeDescription="Ein neues Dokument erstellen." ma:contentTypeScope="" ma:versionID="2a840a309723d84fae75b53c5d74fada">
  <xsd:schema xmlns:xsd="http://www.w3.org/2001/XMLSchema" xmlns:xs="http://www.w3.org/2001/XMLSchema" xmlns:p="http://schemas.microsoft.com/office/2006/metadata/properties" xmlns:ns2="6647388f-6bc2-4ba1-b7d4-2970609a8331" targetNamespace="http://schemas.microsoft.com/office/2006/metadata/properties" ma:root="true" ma:fieldsID="fb9cb8faa9974bcba8e9b0202e977897" ns2:_="">
    <xsd:import namespace="6647388f-6bc2-4ba1-b7d4-2970609a83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7388f-6bc2-4ba1-b7d4-2970609a83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709EFF-4E6B-4762-B5AE-EB1A0F43E1C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83CEF6-D5BF-408C-A7CB-AEBD03EA5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7388f-6bc2-4ba1-b7d4-2970609a83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3CF63F-0EA7-424F-AB6C-C5CD053667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7691ad-ca6f-44a0-a945-9d153634b668}" enabled="1" method="Standard" siteId="{e80cd88e-b6c2-45a2-a41c-41c6ae250c0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GA_Mastervorlage Kurzversion</Template>
  <TotalTime>0</TotalTime>
  <Words>366</Words>
  <Application>Microsoft Office PowerPoint</Application>
  <PresentationFormat>Breitbild</PresentationFormat>
  <Paragraphs>77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Segoe UI</vt:lpstr>
      <vt:lpstr>GA_Mastervorlage 2025_V2</vt:lpstr>
      <vt:lpstr>Wer wir sind // USP</vt:lpstr>
      <vt:lpstr>Wer wir sind</vt:lpstr>
      <vt:lpstr>Wer wir sind</vt:lpstr>
      <vt:lpstr>Unser Betreuungskonzept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Tanja Bauer</dc:creator>
  <cp:lastModifiedBy>Tanja Bauer</cp:lastModifiedBy>
  <cp:revision>3</cp:revision>
  <dcterms:created xsi:type="dcterms:W3CDTF">2025-09-02T10:21:24Z</dcterms:created>
  <dcterms:modified xsi:type="dcterms:W3CDTF">2025-09-02T12:40:56Z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GA_Mastervorlage 2025_V2:9</vt:lpwstr>
  </property>
  <property fmtid="{D5CDD505-2E9C-101B-9397-08002B2CF9AE}" pid="3" name="ClassificationContentMarkingFooterText">
    <vt:lpwstr> </vt:lpwstr>
  </property>
  <property fmtid="{D5CDD505-2E9C-101B-9397-08002B2CF9AE}" pid="4" name="ClassificationContentMarkingHeaderLocations">
    <vt:lpwstr>GA_Mastervorlage 2025_V2:8</vt:lpwstr>
  </property>
  <property fmtid="{D5CDD505-2E9C-101B-9397-08002B2CF9AE}" pid="5" name="ClassificationContentMarkingHeaderText">
    <vt:lpwstr>Klassifizierung: Intern </vt:lpwstr>
  </property>
  <property fmtid="{D5CDD505-2E9C-101B-9397-08002B2CF9AE}" pid="6" name="ContentTypeId">
    <vt:lpwstr>0x01010095A77FD8345E384981F9797392A94FFA</vt:lpwstr>
  </property>
</Properties>
</file>