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147483602" r:id="rId2"/>
    <p:sldId id="281" r:id="rId3"/>
    <p:sldId id="2147483599" r:id="rId4"/>
    <p:sldId id="2147483600" r:id="rId5"/>
    <p:sldId id="2147483603" r:id="rId6"/>
    <p:sldId id="2147483601" r:id="rId7"/>
    <p:sldId id="2147483604" r:id="rId8"/>
    <p:sldId id="2147483606" r:id="rId9"/>
    <p:sldId id="2147483607" r:id="rId10"/>
    <p:sldId id="2147483608" r:id="rId11"/>
  </p:sldIdLst>
  <p:sldSz cx="12192000" cy="6858000"/>
  <p:notesSz cx="6858000" cy="9144000"/>
  <p:custDataLst>
    <p:tags r:id="rId1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12" autoAdjust="0"/>
    <p:restoredTop sz="92297" autoAdjust="0"/>
  </p:normalViewPr>
  <p:slideViewPr>
    <p:cSldViewPr snapToGrid="0">
      <p:cViewPr varScale="1">
        <p:scale>
          <a:sx n="73" d="100"/>
          <a:sy n="73" d="100"/>
        </p:scale>
        <p:origin x="125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E550B-193D-417D-8DB1-1277F6C8FC91}" type="datetimeFigureOut">
              <a:rPr lang="de-DE" smtClean="0"/>
              <a:t>17.07.2025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12FBC-6A1D-45D0-B4B6-EE6057F0CB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39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153B8-C742-4815-8CF5-D86688D6902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01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12FBC-6A1D-45D0-B4B6-EE6057F0CB4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6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2FE9C560-242A-2FC4-09BB-2F6548607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511035 w 5997600"/>
              <a:gd name="connsiteY0" fmla="*/ 4585197 h 6235200"/>
              <a:gd name="connsiteX1" fmla="*/ 2984347 w 5997600"/>
              <a:gd name="connsiteY1" fmla="*/ 4585197 h 6235200"/>
              <a:gd name="connsiteX2" fmla="*/ 2968215 w 5997600"/>
              <a:gd name="connsiteY2" fmla="*/ 4720678 h 6235200"/>
              <a:gd name="connsiteX3" fmla="*/ 2369266 w 5997600"/>
              <a:gd name="connsiteY3" fmla="*/ 6166589 h 6235200"/>
              <a:gd name="connsiteX4" fmla="*/ 2313428 w 5997600"/>
              <a:gd name="connsiteY4" fmla="*/ 6235200 h 6235200"/>
              <a:gd name="connsiteX5" fmla="*/ 51103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2934718 w 5997600"/>
              <a:gd name="connsiteY9" fmla="*/ 6235200 h 6235200"/>
              <a:gd name="connsiteX10" fmla="*/ 3088797 w 5997600"/>
              <a:gd name="connsiteY10" fmla="*/ 5971822 h 6235200"/>
              <a:gd name="connsiteX11" fmla="*/ 3506712 w 5997600"/>
              <a:gd name="connsiteY11" fmla="*/ 4267007 h 6235200"/>
              <a:gd name="connsiteX12" fmla="*/ 3501924 w 5997600"/>
              <a:gd name="connsiteY12" fmla="*/ 4077655 h 6235200"/>
              <a:gd name="connsiteX13" fmla="*/ 3501463 w 5997600"/>
              <a:gd name="connsiteY13" fmla="*/ 4071600 h 6235200"/>
              <a:gd name="connsiteX14" fmla="*/ 2 w 5997600"/>
              <a:gd name="connsiteY14" fmla="*/ 4074166 h 6235200"/>
              <a:gd name="connsiteX15" fmla="*/ 2 w 5997600"/>
              <a:gd name="connsiteY15" fmla="*/ 6235200 h 6235200"/>
              <a:gd name="connsiteX16" fmla="*/ 0 w 5997600"/>
              <a:gd name="connsiteY16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97600" h="6235200">
                <a:moveTo>
                  <a:pt x="511035" y="4585197"/>
                </a:moveTo>
                <a:lnTo>
                  <a:pt x="2984347" y="4585197"/>
                </a:lnTo>
                <a:lnTo>
                  <a:pt x="2968215" y="4720678"/>
                </a:lnTo>
                <a:cubicBezTo>
                  <a:pt x="2891328" y="5257785"/>
                  <a:pt x="2679939" y="5751494"/>
                  <a:pt x="2369266" y="6166589"/>
                </a:cubicBezTo>
                <a:lnTo>
                  <a:pt x="2313428" y="6235200"/>
                </a:lnTo>
                <a:lnTo>
                  <a:pt x="51103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2934718" y="6235200"/>
                </a:lnTo>
                <a:lnTo>
                  <a:pt x="3088797" y="5971822"/>
                </a:lnTo>
                <a:cubicBezTo>
                  <a:pt x="3355730" y="5462169"/>
                  <a:pt x="3506712" y="4882220"/>
                  <a:pt x="3506712" y="4267007"/>
                </a:cubicBezTo>
                <a:cubicBezTo>
                  <a:pt x="3506712" y="4203502"/>
                  <a:pt x="3505103" y="4140371"/>
                  <a:pt x="3501924" y="4077655"/>
                </a:cubicBezTo>
                <a:cubicBezTo>
                  <a:pt x="3501771" y="4075637"/>
                  <a:pt x="3501617" y="4073618"/>
                  <a:pt x="3501463" y="4071600"/>
                </a:cubicBezTo>
                <a:lnTo>
                  <a:pt x="2" y="4074166"/>
                </a:lnTo>
                <a:lnTo>
                  <a:pt x="2" y="6235200"/>
                </a:lnTo>
                <a:lnTo>
                  <a:pt x="0" y="62352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2.0</a:t>
            </a: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D8003183-BDE1-E08F-70D9-E4A108CEBCBB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6B83EC6C-AD0E-80BF-EB7B-AEEE10A24B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8909300" y="2952500"/>
            <a:ext cx="6235200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28469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9FD08A4F-409E-3C25-3EEB-342F6952C8C4}"/>
              </a:ext>
            </a:extLst>
          </p:cNvPr>
          <p:cNvSpPr/>
          <p:nvPr userDrawn="1"/>
        </p:nvSpPr>
        <p:spPr>
          <a:xfrm>
            <a:off x="-1" y="-1984"/>
            <a:ext cx="5988050" cy="6275301"/>
          </a:xfrm>
          <a:custGeom>
            <a:avLst/>
            <a:gdLst>
              <a:gd name="connsiteX0" fmla="*/ 4768373 w 5988050"/>
              <a:gd name="connsiteY0" fmla="*/ 0 h 6275301"/>
              <a:gd name="connsiteX1" fmla="*/ 5988050 w 5988050"/>
              <a:gd name="connsiteY1" fmla="*/ 0 h 6275301"/>
              <a:gd name="connsiteX2" fmla="*/ 5988050 w 5988050"/>
              <a:gd name="connsiteY2" fmla="*/ 364073 h 6275301"/>
              <a:gd name="connsiteX3" fmla="*/ 5988050 w 5988050"/>
              <a:gd name="connsiteY3" fmla="*/ 1224136 h 6275301"/>
              <a:gd name="connsiteX4" fmla="*/ 5988050 w 5988050"/>
              <a:gd name="connsiteY4" fmla="*/ 5911228 h 6275301"/>
              <a:gd name="connsiteX5" fmla="*/ 5623977 w 5988050"/>
              <a:gd name="connsiteY5" fmla="*/ 6275301 h 6275301"/>
              <a:gd name="connsiteX6" fmla="*/ 1219677 w 5988050"/>
              <a:gd name="connsiteY6" fmla="*/ 6275301 h 6275301"/>
              <a:gd name="connsiteX7" fmla="*/ 364073 w 5988050"/>
              <a:gd name="connsiteY7" fmla="*/ 6275301 h 6275301"/>
              <a:gd name="connsiteX8" fmla="*/ 0 w 5988050"/>
              <a:gd name="connsiteY8" fmla="*/ 6275301 h 6275301"/>
              <a:gd name="connsiteX9" fmla="*/ 0 w 5988050"/>
              <a:gd name="connsiteY9" fmla="*/ 5051165 h 6275301"/>
              <a:gd name="connsiteX10" fmla="*/ 0 w 5988050"/>
              <a:gd name="connsiteY10" fmla="*/ 5051165 h 6275301"/>
              <a:gd name="connsiteX11" fmla="*/ 0 w 5988050"/>
              <a:gd name="connsiteY11" fmla="*/ 1224136 h 6275301"/>
              <a:gd name="connsiteX12" fmla="*/ 0 w 5988050"/>
              <a:gd name="connsiteY12" fmla="*/ 364073 h 6275301"/>
              <a:gd name="connsiteX13" fmla="*/ 0 w 5988050"/>
              <a:gd name="connsiteY13" fmla="*/ 0 h 6275301"/>
              <a:gd name="connsiteX14" fmla="*/ 364073 w 5988050"/>
              <a:gd name="connsiteY14" fmla="*/ 0 h 6275301"/>
              <a:gd name="connsiteX15" fmla="*/ 1219677 w 5988050"/>
              <a:gd name="connsiteY15" fmla="*/ 0 h 6275301"/>
              <a:gd name="connsiteX16" fmla="*/ 4768373 w 5988050"/>
              <a:gd name="connsiteY16" fmla="*/ 0 h 627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8050" h="6275301">
                <a:moveTo>
                  <a:pt x="4768373" y="0"/>
                </a:moveTo>
                <a:lnTo>
                  <a:pt x="5988050" y="0"/>
                </a:lnTo>
                <a:lnTo>
                  <a:pt x="5988050" y="364073"/>
                </a:lnTo>
                <a:lnTo>
                  <a:pt x="5988050" y="1224136"/>
                </a:lnTo>
                <a:lnTo>
                  <a:pt x="5988050" y="5911228"/>
                </a:lnTo>
                <a:cubicBezTo>
                  <a:pt x="5988050" y="6112300"/>
                  <a:pt x="5825049" y="6275301"/>
                  <a:pt x="5623977" y="6275301"/>
                </a:cubicBezTo>
                <a:lnTo>
                  <a:pt x="1219677" y="6275301"/>
                </a:lnTo>
                <a:lnTo>
                  <a:pt x="364073" y="6275301"/>
                </a:lnTo>
                <a:lnTo>
                  <a:pt x="0" y="6275301"/>
                </a:lnTo>
                <a:lnTo>
                  <a:pt x="0" y="5051165"/>
                </a:lnTo>
                <a:lnTo>
                  <a:pt x="0" y="5051165"/>
                </a:lnTo>
                <a:lnTo>
                  <a:pt x="0" y="1224136"/>
                </a:lnTo>
                <a:lnTo>
                  <a:pt x="0" y="364073"/>
                </a:lnTo>
                <a:lnTo>
                  <a:pt x="0" y="0"/>
                </a:lnTo>
                <a:lnTo>
                  <a:pt x="364073" y="0"/>
                </a:lnTo>
                <a:lnTo>
                  <a:pt x="1219677" y="0"/>
                </a:lnTo>
                <a:lnTo>
                  <a:pt x="4768373" y="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92ADA-95C4-4167-8364-DD8C66E92A4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lang="de-DE" sz="2200" b="0" i="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A9ABB032-99AF-7A56-EEFD-96F450B6474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4012" y="3753036"/>
            <a:ext cx="2592288" cy="2520280"/>
          </a:xfrm>
        </p:spPr>
        <p:txBody>
          <a:bodyPr lIns="0" tIns="0" rIns="0" bIns="0">
            <a:noAutofit/>
          </a:bodyPr>
          <a:lstStyle>
            <a:lvl1pPr>
              <a:def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2C2A938-21E8-BD5F-54E6-EF6D5AE9369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2200" y="619862"/>
            <a:ext cx="4444808" cy="1231106"/>
          </a:xfrm>
        </p:spPr>
        <p:txBody>
          <a:bodyPr wrap="square" lIns="0" tIns="0" rIns="0" bIns="0">
            <a:spAutoFit/>
          </a:bodyPr>
          <a:lstStyle>
            <a:lvl1pPr>
              <a:defRPr lang="de-DE" sz="8000" b="0" i="0" dirty="0">
                <a:solidFill>
                  <a:schemeClr val="accent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E2E23-8565-4DE9-A8E9-466A1EF655B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23392" y="1873749"/>
            <a:ext cx="4446000" cy="1555200"/>
          </a:xfrm>
        </p:spPr>
        <p:txBody>
          <a:bodyPr lIns="0" tIns="0" rIns="0" bIns="0" anchor="b" anchorCtr="0">
            <a:normAutofit/>
          </a:bodyPr>
          <a:lstStyle>
            <a:lvl1pPr>
              <a:defRPr lang="de-DE" sz="2800" b="0" i="0" dirty="0">
                <a:solidFill>
                  <a:schemeClr val="accent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D72C313E-3EFC-C9F0-FDAA-E40EFED7BE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988050" y="-1984"/>
            <a:ext cx="6219140" cy="3429223"/>
          </a:xfrm>
          <a:solidFill>
            <a:srgbClr val="F2F2F2"/>
          </a:solidFill>
        </p:spPr>
        <p:txBody>
          <a:bodyPr lIns="180000" tIns="180000" rIns="180000" bIns="180000"/>
          <a:lstStyle>
            <a:lvl1pPr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16" name="Textplatzhalter 34">
            <a:extLst>
              <a:ext uri="{FF2B5EF4-FFF2-40B4-BE49-F238E27FC236}">
                <a16:creationId xmlns:a16="http://schemas.microsoft.com/office/drawing/2014/main" id="{9EABA554-B9FC-922B-4794-D092DF31938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976320" y="3753036"/>
            <a:ext cx="2592288" cy="25202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E42B29-98E8-A081-058D-5852F02BA0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570AC9FA-B332-447B-B89E-73DDAD7C4531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D591AF-B3AD-60BF-6EBB-5A97E02DA4B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70FE9B3-F827-349A-8F4B-925F1935809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B454C-6412-D417-221B-230ECF9B7B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10313280" y="1548520"/>
            <a:ext cx="3427239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958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>
            <a:extLst>
              <a:ext uri="{FF2B5EF4-FFF2-40B4-BE49-F238E27FC236}">
                <a16:creationId xmlns:a16="http://schemas.microsoft.com/office/drawing/2014/main" id="{58BF94AE-ED11-1065-3E99-7B8791F677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D4495B2-1A7B-3FEF-73C5-8CBB03B4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75E927D2-9EE5-C10E-3690-02005E7C6D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7D9B60-2D83-4D38-9F56-57AD8DE5D15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72F0C672-3788-4E51-EB8E-C5A015E48A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D22DD5EE-B262-0A81-593F-DE339AFCD4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94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D2EF81-D047-0AAA-8EC4-1DA515B0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620688"/>
            <a:ext cx="7164797" cy="43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088740"/>
            <a:ext cx="716479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6EB082A-5BAA-A82B-4069-96AD3951475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D99A6C-AEA7-12C9-7186-95677FDE81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6E71B9A4-9B9D-43A2-ACFD-8073712A70E3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87B843-3CCA-91BB-D526-E02655F990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AB3EAE-50C1-46BE-13BD-C25147633C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D2EF81-D047-0AAA-8EC4-1DA515B0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620688"/>
            <a:ext cx="7164797" cy="43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088740"/>
            <a:ext cx="716479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6EB082A-5BAA-A82B-4069-96AD3951475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BCC3E-0971-4B4F-B44C-BBF37475366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26477C91-8BD1-4BB8-B3C9-A6120B339AA3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44808-C6BB-F305-042E-E8BFAAFA55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A5C73A-C3AC-A305-843D-AD4D3ED2EEE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28BA91-37F3-9378-FED5-690D1630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1" y="1880828"/>
            <a:ext cx="10945217" cy="4392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8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_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6F9E-8B1B-4281-927D-BADC1D833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1" y="1880828"/>
            <a:ext cx="10945217" cy="4392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58BF94AE-ED11-1065-3E99-7B8791F677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D00D-9690-2139-3F3E-01BF10A6D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1ADD6B-14CA-AD7E-74BC-3AEEEF8E84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02BD937B-4861-4755-A5DF-088B88EBE84D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E877-FEFB-A0EB-88CA-2B2A6C1387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4E298-7484-67FC-E2C2-E8EF409D75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29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DDF1-7716-41FD-B5A6-EA17E6AD4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0" y="1880828"/>
            <a:ext cx="5364000" cy="4392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C71DA-6AD8-43E6-83F7-1C06BF649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49" y="1880828"/>
            <a:ext cx="5364000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F506DC-B698-FC05-A456-B12A3975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BBA1D8-E508-2521-DA18-9C6AD4FAFA6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E47011E9-F503-4CF4-A40D-D0886767C43E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3ACA3-77BA-502C-A4B7-71076A4D4A4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CED3-B050-F7E8-DEAE-6EC8D839AB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35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_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DDF1-7716-41FD-B5A6-EA17E6AD4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880828"/>
            <a:ext cx="3504240" cy="4392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C71DA-6AD8-43E6-83F7-1C06BF649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4127" y="1880828"/>
            <a:ext cx="3504240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F506DC-B698-FC05-A456-B12A3975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F83273FD-5C1E-ECAD-BF5F-57C3C38BBB7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064368" y="1880828"/>
            <a:ext cx="3504240" cy="4392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59194-90B7-9101-1B2A-8A521512A0B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1FD37D82-24EB-4442-979E-34D41FD171AE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03047-EE1F-EC62-1C05-56CD2E0F56D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6F50E-37EC-0B91-65DA-210087FA2DA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087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D00D24D-D140-845C-917D-FF3BB8FB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02095BB-52F6-FD45-B252-0AF429E68C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3808" y="1880829"/>
            <a:ext cx="5998191" cy="4977172"/>
          </a:xfrm>
          <a:solidFill>
            <a:srgbClr val="F2F2F2"/>
          </a:solidFill>
        </p:spPr>
        <p:txBody>
          <a:bodyPr lIns="180000" tIns="180000" rIns="180000" bIns="180000"/>
          <a:lstStyle>
            <a:lvl1pPr>
              <a:defRPr lang="de-DE"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/>
              <a:t>Bild durch Klicken auf Symbol hinzufügen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31423-D121-894F-05B9-55B228A1D3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391" y="1880828"/>
            <a:ext cx="5364597" cy="439248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97659-79D3-1A80-2D71-49A241D8EA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0AAB2292-EDFF-76A1-746D-6A28A64C38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792562" y="3911972"/>
            <a:ext cx="4392488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34015526-B3EC-8D73-54FC-1FF5971FFF9B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9898062" y="7010411"/>
            <a:ext cx="742938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F8CF9317-4032-4C2C-9744-BAC2D9DF8B51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512368-DF79-C38A-331E-C1C5EA57C6A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08001" y="7011901"/>
            <a:ext cx="6303600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0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C18D8-88BF-7CE4-1E13-8CCE4F081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CCA5E02-956B-4B5E-966A-9E15F244B7CD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5FA1B-53A6-55CE-1ABA-633A6787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74392-2706-3678-ADA3-114FC946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14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bgerundete Eck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360C51-ED58-F08B-6A5A-86043E97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6" name="Bildplatzhalter 18">
            <a:extLst>
              <a:ext uri="{FF2B5EF4-FFF2-40B4-BE49-F238E27FC236}">
                <a16:creationId xmlns:a16="http://schemas.microsoft.com/office/drawing/2014/main" id="{0423186B-84AA-0DE9-3A20-A6623F8EE7C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4012" y="1880828"/>
            <a:ext cx="5364597" cy="4392488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 dirty="0"/>
              <a:t>Bild einfügen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AA0A7-51E1-41D0-3CD5-E9BDAB0918A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5B9AE92D-364A-4551-BBF0-56F4701FF6D3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0E622-401B-8392-56A7-850E789B929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C0B86-8C24-691D-C538-F5A3DD7B16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81CF72B7-5FB2-0206-EB7D-1C113F2E11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9627462" y="3911972"/>
            <a:ext cx="4392488" cy="330200"/>
          </a:xfrm>
        </p:spPr>
        <p:txBody>
          <a:bodyPr lIns="36000" tIns="36000" rIns="36000" bIns="36000"/>
          <a:lstStyle>
            <a:lvl1pPr>
              <a:defRPr sz="1000"/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1880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90D55B48-B465-B8EC-D320-45A1510D7B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377775 w 5997600"/>
              <a:gd name="connsiteY0" fmla="*/ 5012870 h 6235200"/>
              <a:gd name="connsiteX1" fmla="*/ 2206137 w 5997600"/>
              <a:gd name="connsiteY1" fmla="*/ 5012870 h 6235200"/>
              <a:gd name="connsiteX2" fmla="*/ 2194212 w 5997600"/>
              <a:gd name="connsiteY2" fmla="*/ 5113022 h 6235200"/>
              <a:gd name="connsiteX3" fmla="*/ 1751448 w 5997600"/>
              <a:gd name="connsiteY3" fmla="*/ 6181891 h 6235200"/>
              <a:gd name="connsiteX4" fmla="*/ 1708063 w 5997600"/>
              <a:gd name="connsiteY4" fmla="*/ 6235200 h 6235200"/>
              <a:gd name="connsiteX5" fmla="*/ 37777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5379467 w 5997600"/>
              <a:gd name="connsiteY9" fmla="*/ 6235200 h 6235200"/>
              <a:gd name="connsiteX10" fmla="*/ 5379467 w 5997600"/>
              <a:gd name="connsiteY10" fmla="*/ 4633200 h 6235200"/>
              <a:gd name="connsiteX11" fmla="*/ 2787003 w 5997600"/>
              <a:gd name="connsiteY11" fmla="*/ 4633200 h 6235200"/>
              <a:gd name="connsiteX12" fmla="*/ 2787003 w 5997600"/>
              <a:gd name="connsiteY12" fmla="*/ 6235200 h 6235200"/>
              <a:gd name="connsiteX13" fmla="*/ 2167935 w 5997600"/>
              <a:gd name="connsiteY13" fmla="*/ 6235200 h 6235200"/>
              <a:gd name="connsiteX14" fmla="*/ 2283350 w 5997600"/>
              <a:gd name="connsiteY14" fmla="*/ 6037913 h 6235200"/>
              <a:gd name="connsiteX15" fmla="*/ 2592288 w 5997600"/>
              <a:gd name="connsiteY15" fmla="*/ 4777652 h 6235200"/>
              <a:gd name="connsiteX16" fmla="*/ 2588749 w 5997600"/>
              <a:gd name="connsiteY16" fmla="*/ 4637677 h 6235200"/>
              <a:gd name="connsiteX17" fmla="*/ 2588408 w 5997600"/>
              <a:gd name="connsiteY17" fmla="*/ 4633200 h 6235200"/>
              <a:gd name="connsiteX18" fmla="*/ 1 w 5997600"/>
              <a:gd name="connsiteY18" fmla="*/ 4635097 h 6235200"/>
              <a:gd name="connsiteX19" fmla="*/ 1 w 5997600"/>
              <a:gd name="connsiteY19" fmla="*/ 6235200 h 6235200"/>
              <a:gd name="connsiteX20" fmla="*/ 0 w 5997600"/>
              <a:gd name="connsiteY20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97600" h="6235200">
                <a:moveTo>
                  <a:pt x="377775" y="5012870"/>
                </a:moveTo>
                <a:lnTo>
                  <a:pt x="2206137" y="5012870"/>
                </a:lnTo>
                <a:lnTo>
                  <a:pt x="2194212" y="5113022"/>
                </a:lnTo>
                <a:cubicBezTo>
                  <a:pt x="2137374" y="5510071"/>
                  <a:pt x="1981108" y="5875039"/>
                  <a:pt x="1751448" y="6181891"/>
                </a:cubicBezTo>
                <a:lnTo>
                  <a:pt x="1708063" y="6235200"/>
                </a:lnTo>
                <a:lnTo>
                  <a:pt x="37777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5379467" y="6235200"/>
                </a:lnTo>
                <a:lnTo>
                  <a:pt x="5379467" y="4633200"/>
                </a:lnTo>
                <a:lnTo>
                  <a:pt x="2787003" y="4633200"/>
                </a:lnTo>
                <a:lnTo>
                  <a:pt x="2787003" y="6235200"/>
                </a:lnTo>
                <a:lnTo>
                  <a:pt x="2167935" y="6235200"/>
                </a:lnTo>
                <a:lnTo>
                  <a:pt x="2283350" y="6037913"/>
                </a:lnTo>
                <a:cubicBezTo>
                  <a:pt x="2480676" y="5661159"/>
                  <a:pt x="2592288" y="5232440"/>
                  <a:pt x="2592288" y="4777652"/>
                </a:cubicBezTo>
                <a:cubicBezTo>
                  <a:pt x="2592288" y="4730707"/>
                  <a:pt x="2591098" y="4684038"/>
                  <a:pt x="2588749" y="4637677"/>
                </a:cubicBezTo>
                <a:cubicBezTo>
                  <a:pt x="2588635" y="4636185"/>
                  <a:pt x="2588522" y="4634692"/>
                  <a:pt x="2588408" y="4633200"/>
                </a:cubicBezTo>
                <a:lnTo>
                  <a:pt x="1" y="4635097"/>
                </a:lnTo>
                <a:lnTo>
                  <a:pt x="1" y="6235200"/>
                </a:lnTo>
                <a:lnTo>
                  <a:pt x="0" y="62352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 anchor="t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GenoAkademie Vorlage PowerPoint 2.0</a:t>
            </a:r>
            <a:endParaRPr lang="de-DE" dirty="0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26A56050-FA50-CF78-5F8A-6509945901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A69CC698-3093-185B-F07D-3174CAC52EFA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8A27CA2D-C0E0-5C5F-C10A-64A3EFAA58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8909300" y="2952500"/>
            <a:ext cx="6235200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12725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Bild abgerundete Eck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360C51-ED58-F08B-6A5A-86043E970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6" name="Bildplatzhalter 18">
            <a:extLst>
              <a:ext uri="{FF2B5EF4-FFF2-40B4-BE49-F238E27FC236}">
                <a16:creationId xmlns:a16="http://schemas.microsoft.com/office/drawing/2014/main" id="{0423186B-84AA-0DE9-3A20-A6623F8EE7C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4012" y="1880828"/>
            <a:ext cx="5364597" cy="4392488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 dirty="0"/>
              <a:t>Bild einfügen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AA0A7-51E1-41D0-3CD5-E9BDAB0918A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A163D203-DDE7-49B3-999B-8E023F11AC0A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0E622-401B-8392-56A7-850E789B929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C0B86-8C24-691D-C538-F5A3DD7B16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336B3C4-F93B-0875-EBAA-07370F208F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391" y="1880828"/>
            <a:ext cx="5364597" cy="439248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9F0CDC-2964-B90C-6F1D-62BA8F9002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9627462" y="3911972"/>
            <a:ext cx="4392488" cy="330200"/>
          </a:xfrm>
        </p:spPr>
        <p:txBody>
          <a:bodyPr lIns="36000" tIns="36000" rIns="36000" bIns="36000"/>
          <a:lstStyle>
            <a:lvl1pPr>
              <a:defRPr sz="1000"/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40226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abgerundete E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18">
            <a:extLst>
              <a:ext uri="{FF2B5EF4-FFF2-40B4-BE49-F238E27FC236}">
                <a16:creationId xmlns:a16="http://schemas.microsoft.com/office/drawing/2014/main" id="{50BD9D24-3201-B0EC-3152-58DC241C6A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391" y="1880828"/>
            <a:ext cx="5364597" cy="4392488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993AD1B-E9C8-2AF3-80B1-DF469922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58BF94AE-ED11-1065-3E99-7B8791F677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12" name="Bildplatzhalter 18">
            <a:extLst>
              <a:ext uri="{FF2B5EF4-FFF2-40B4-BE49-F238E27FC236}">
                <a16:creationId xmlns:a16="http://schemas.microsoft.com/office/drawing/2014/main" id="{95ED2988-6294-025A-DDD6-3CA784422E3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4012" y="1880828"/>
            <a:ext cx="5364597" cy="4392488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3B30B2-DFD9-C6B7-2A78-AC7B00DB6B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108717ED-47D3-4542-A641-4FFCCAADB990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6A17B-42D3-DA3F-D881-7D7E6F50F4B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A048A-0CF0-578B-0B06-07DD38B2728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04A118B-10DC-DEA8-B66E-7853827B56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6200000">
            <a:off x="9627462" y="3911972"/>
            <a:ext cx="4392488" cy="330200"/>
          </a:xfrm>
        </p:spPr>
        <p:txBody>
          <a:bodyPr lIns="36000" tIns="36000" rIns="36000" bIns="36000"/>
          <a:lstStyle>
            <a:lvl1pPr>
              <a:defRPr sz="1000"/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1D101E0-D87B-388F-4E24-E6A23ABED0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3899756" y="3969060"/>
            <a:ext cx="4392488" cy="216024"/>
          </a:xfrm>
        </p:spPr>
        <p:txBody>
          <a:bodyPr lIns="36000" tIns="36000" rIns="36000" bIns="36000"/>
          <a:lstStyle>
            <a:lvl1pPr>
              <a:defRPr sz="1000"/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27391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5F4E5E43-A0D8-226A-B8D2-B0F53EA1C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80827"/>
            <a:ext cx="12191999" cy="4977173"/>
          </a:xfrm>
          <a:solidFill>
            <a:srgbClr val="F2F2F2"/>
          </a:solidFill>
        </p:spPr>
        <p:txBody>
          <a:bodyPr lIns="180000" tIns="180000" rIns="180000" bIns="180000"/>
          <a:lstStyle>
            <a:lvl1pPr>
              <a:defRPr lang="de-DE"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D00D24D-D140-845C-917D-FF3BB8FB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451F0-A5A3-D4C1-290A-8AC407DE3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3393" y="6384934"/>
            <a:ext cx="1457325" cy="31737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624EE01-6B46-4DE9-D22F-3CF220D8CD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830656" y="3911972"/>
            <a:ext cx="4392488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8" name="Datumsplatzhalter 1">
            <a:extLst>
              <a:ext uri="{FF2B5EF4-FFF2-40B4-BE49-F238E27FC236}">
                <a16:creationId xmlns:a16="http://schemas.microsoft.com/office/drawing/2014/main" id="{790B1F27-0ABA-AA76-053A-87B4A21600C6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9898062" y="7010411"/>
            <a:ext cx="742938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C8B000A0-90FE-4303-9094-F77AA0BD7EE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A67EF3F0-F60B-BA88-FA0F-9CC7C613A15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08001" y="7011901"/>
            <a:ext cx="6303600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5A731CD9-496C-FAD7-E079-44DF3AFDC14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0848528" y="7010411"/>
            <a:ext cx="720672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70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anze Breite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3A4A94D-0CD0-4CDC-4EC3-27CEFCF7E1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80827"/>
            <a:ext cx="12191999" cy="4977173"/>
          </a:xfrm>
          <a:custGeom>
            <a:avLst/>
            <a:gdLst>
              <a:gd name="connsiteX0" fmla="*/ 0 w 12191999"/>
              <a:gd name="connsiteY0" fmla="*/ 0 h 4977173"/>
              <a:gd name="connsiteX1" fmla="*/ 7123205 w 12191999"/>
              <a:gd name="connsiteY1" fmla="*/ 0 h 4977173"/>
              <a:gd name="connsiteX2" fmla="*/ 7123205 w 12191999"/>
              <a:gd name="connsiteY2" fmla="*/ 1254079 h 4977173"/>
              <a:gd name="connsiteX3" fmla="*/ 7861881 w 12191999"/>
              <a:gd name="connsiteY3" fmla="*/ 1254079 h 4977173"/>
              <a:gd name="connsiteX4" fmla="*/ 7861881 w 12191999"/>
              <a:gd name="connsiteY4" fmla="*/ 0 h 4977173"/>
              <a:gd name="connsiteX5" fmla="*/ 11169730 w 12191999"/>
              <a:gd name="connsiteY5" fmla="*/ 0 h 4977173"/>
              <a:gd name="connsiteX6" fmla="*/ 11107472 w 12191999"/>
              <a:gd name="connsiteY6" fmla="*/ 168524 h 4977173"/>
              <a:gd name="connsiteX7" fmla="*/ 7342283 w 12191999"/>
              <a:gd name="connsiteY7" fmla="*/ 2964788 h 4977173"/>
              <a:gd name="connsiteX8" fmla="*/ 7123203 w 12191999"/>
              <a:gd name="connsiteY8" fmla="*/ 2981447 h 4977173"/>
              <a:gd name="connsiteX9" fmla="*/ 7123203 w 12191999"/>
              <a:gd name="connsiteY9" fmla="*/ 3714004 h 4977173"/>
              <a:gd name="connsiteX10" fmla="*/ 7147002 w 12191999"/>
              <a:gd name="connsiteY10" fmla="*/ 3713403 h 4977173"/>
              <a:gd name="connsiteX11" fmla="*/ 11798909 w 12191999"/>
              <a:gd name="connsiteY11" fmla="*/ 412063 h 4977173"/>
              <a:gd name="connsiteX12" fmla="*/ 11944706 w 12191999"/>
              <a:gd name="connsiteY12" fmla="*/ 0 h 4977173"/>
              <a:gd name="connsiteX13" fmla="*/ 12191999 w 12191999"/>
              <a:gd name="connsiteY13" fmla="*/ 0 h 4977173"/>
              <a:gd name="connsiteX14" fmla="*/ 12191999 w 12191999"/>
              <a:gd name="connsiteY14" fmla="*/ 4977173 h 4977173"/>
              <a:gd name="connsiteX15" fmla="*/ 0 w 12191999"/>
              <a:gd name="connsiteY15" fmla="*/ 4977173 h 497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4977173">
                <a:moveTo>
                  <a:pt x="0" y="0"/>
                </a:moveTo>
                <a:lnTo>
                  <a:pt x="7123205" y="0"/>
                </a:lnTo>
                <a:lnTo>
                  <a:pt x="7123205" y="1254079"/>
                </a:lnTo>
                <a:lnTo>
                  <a:pt x="7861881" y="1254079"/>
                </a:lnTo>
                <a:lnTo>
                  <a:pt x="7861881" y="0"/>
                </a:lnTo>
                <a:lnTo>
                  <a:pt x="11169730" y="0"/>
                </a:lnTo>
                <a:lnTo>
                  <a:pt x="11107472" y="168524"/>
                </a:lnTo>
                <a:cubicBezTo>
                  <a:pt x="10473014" y="1687159"/>
                  <a:pt x="9045367" y="2791831"/>
                  <a:pt x="7342283" y="2964788"/>
                </a:cubicBezTo>
                <a:lnTo>
                  <a:pt x="7123203" y="2981447"/>
                </a:lnTo>
                <a:lnTo>
                  <a:pt x="7123203" y="3714004"/>
                </a:lnTo>
                <a:lnTo>
                  <a:pt x="7147002" y="3713403"/>
                </a:lnTo>
                <a:cubicBezTo>
                  <a:pt x="9254681" y="3606564"/>
                  <a:pt x="11038653" y="2272782"/>
                  <a:pt x="11798909" y="412063"/>
                </a:cubicBezTo>
                <a:lnTo>
                  <a:pt x="11944706" y="0"/>
                </a:lnTo>
                <a:lnTo>
                  <a:pt x="12191999" y="0"/>
                </a:lnTo>
                <a:lnTo>
                  <a:pt x="12191999" y="4977173"/>
                </a:lnTo>
                <a:lnTo>
                  <a:pt x="0" y="4977173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>
              <a:defRPr lang="de-DE"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D00D24D-D140-845C-917D-FF3BB8FB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451F0-A5A3-D4C1-290A-8AC407DE3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3393" y="6384934"/>
            <a:ext cx="1457325" cy="31737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624EE01-6B46-4DE9-D22F-3CF220D8CD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830656" y="3911972"/>
            <a:ext cx="4392488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11" name="Freihandform 5">
            <a:extLst>
              <a:ext uri="{FF2B5EF4-FFF2-40B4-BE49-F238E27FC236}">
                <a16:creationId xmlns:a16="http://schemas.microsoft.com/office/drawing/2014/main" id="{DB6044DE-BDC9-A413-62CC-C5D4A8FBF141}"/>
              </a:ext>
            </a:extLst>
          </p:cNvPr>
          <p:cNvSpPr>
            <a:spLocks noChangeAspect="1"/>
          </p:cNvSpPr>
          <p:nvPr userDrawn="1"/>
        </p:nvSpPr>
        <p:spPr>
          <a:xfrm>
            <a:off x="7123203" y="0"/>
            <a:ext cx="5068797" cy="5594831"/>
          </a:xfrm>
          <a:custGeom>
            <a:avLst/>
            <a:gdLst>
              <a:gd name="connsiteX0" fmla="*/ 4060125 w 4755679"/>
              <a:gd name="connsiteY0" fmla="*/ 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4212525 w 4755679"/>
              <a:gd name="connsiteY0" fmla="*/ 256309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17" fmla="*/ 4212525 w 4755679"/>
              <a:gd name="connsiteY17" fmla="*/ 256309 h 5249217"/>
              <a:gd name="connsiteX0" fmla="*/ 4060389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3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0" fmla="*/ 187039 w 4755679"/>
              <a:gd name="connsiteY0" fmla="*/ 142023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187039 w 4755679"/>
              <a:gd name="connsiteY15" fmla="*/ 142023 h 5249217"/>
              <a:gd name="connsiteX0" fmla="*/ 3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0" fmla="*/ 110839 w 4755679"/>
              <a:gd name="connsiteY0" fmla="*/ 114316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110839 w 4755679"/>
              <a:gd name="connsiteY14" fmla="*/ 114316 h 5249217"/>
              <a:gd name="connsiteX0" fmla="*/ 2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5679" h="5249217">
                <a:moveTo>
                  <a:pt x="2" y="3480"/>
                </a:moveTo>
                <a:lnTo>
                  <a:pt x="4748561" y="0"/>
                </a:lnTo>
                <a:cubicBezTo>
                  <a:pt x="4748769" y="2737"/>
                  <a:pt x="4748978" y="5475"/>
                  <a:pt x="4749186" y="8212"/>
                </a:cubicBezTo>
                <a:cubicBezTo>
                  <a:pt x="4753497" y="93265"/>
                  <a:pt x="4755679" y="178880"/>
                  <a:pt x="4755679" y="265004"/>
                </a:cubicBezTo>
                <a:cubicBezTo>
                  <a:pt x="4755679" y="2934859"/>
                  <a:pt x="2658969" y="5115001"/>
                  <a:pt x="22329" y="5248653"/>
                </a:cubicBezTo>
                <a:lnTo>
                  <a:pt x="0" y="5249217"/>
                </a:lnTo>
                <a:lnTo>
                  <a:pt x="0" y="4561913"/>
                </a:lnTo>
                <a:lnTo>
                  <a:pt x="205546" y="4546283"/>
                </a:lnTo>
                <a:cubicBezTo>
                  <a:pt x="2172167" y="4346562"/>
                  <a:pt x="3747330" y="2822672"/>
                  <a:pt x="4025388" y="880257"/>
                </a:cubicBezTo>
                <a:lnTo>
                  <a:pt x="4047266" y="696522"/>
                </a:lnTo>
                <a:lnTo>
                  <a:pt x="693047" y="696522"/>
                </a:lnTo>
                <a:lnTo>
                  <a:pt x="693047" y="2941251"/>
                </a:lnTo>
                <a:lnTo>
                  <a:pt x="2" y="2941251"/>
                </a:lnTo>
                <a:lnTo>
                  <a:pt x="2" y="3480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AE7AEA42-E2C4-E248-D057-39111E52599B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9898062" y="7010411"/>
            <a:ext cx="742938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A567F4B1-01D3-4463-814C-91E7327786AE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85A64299-56BC-43A5-861A-95884ABF1E6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08001" y="7011901"/>
            <a:ext cx="6303600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24F7D9B8-745F-90CF-C5AA-9F7E77F43F1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0848528" y="7010411"/>
            <a:ext cx="720672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119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CA73CDDA-5EB3-B5B7-AFF5-EF6E15E618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80827"/>
            <a:ext cx="12192000" cy="4977173"/>
          </a:xfrm>
          <a:custGeom>
            <a:avLst/>
            <a:gdLst>
              <a:gd name="connsiteX0" fmla="*/ 7137570 w 12192000"/>
              <a:gd name="connsiteY0" fmla="*/ 612846 h 4977173"/>
              <a:gd name="connsiteX1" fmla="*/ 7137570 w 12192000"/>
              <a:gd name="connsiteY1" fmla="*/ 2794445 h 4977173"/>
              <a:gd name="connsiteX2" fmla="*/ 8847937 w 12192000"/>
              <a:gd name="connsiteY2" fmla="*/ 2794445 h 4977173"/>
              <a:gd name="connsiteX3" fmla="*/ 8847937 w 12192000"/>
              <a:gd name="connsiteY3" fmla="*/ 2794446 h 4977173"/>
              <a:gd name="connsiteX4" fmla="*/ 9179975 w 12192000"/>
              <a:gd name="connsiteY4" fmla="*/ 2794446 h 4977173"/>
              <a:gd name="connsiteX5" fmla="*/ 9423924 w 12192000"/>
              <a:gd name="connsiteY5" fmla="*/ 2794446 h 4977173"/>
              <a:gd name="connsiteX6" fmla="*/ 11251532 w 12192000"/>
              <a:gd name="connsiteY6" fmla="*/ 2794446 h 4977173"/>
              <a:gd name="connsiteX7" fmla="*/ 11583570 w 12192000"/>
              <a:gd name="connsiteY7" fmla="*/ 2462617 h 4977173"/>
              <a:gd name="connsiteX8" fmla="*/ 11583570 w 12192000"/>
              <a:gd name="connsiteY8" fmla="*/ 1190137 h 4977173"/>
              <a:gd name="connsiteX9" fmla="*/ 11583570 w 12192000"/>
              <a:gd name="connsiteY9" fmla="*/ 946342 h 4977173"/>
              <a:gd name="connsiteX10" fmla="*/ 11583570 w 12192000"/>
              <a:gd name="connsiteY10" fmla="*/ 614513 h 4977173"/>
              <a:gd name="connsiteX11" fmla="*/ 11251532 w 12192000"/>
              <a:gd name="connsiteY11" fmla="*/ 614513 h 4977173"/>
              <a:gd name="connsiteX12" fmla="*/ 11007583 w 12192000"/>
              <a:gd name="connsiteY12" fmla="*/ 614513 h 4977173"/>
              <a:gd name="connsiteX13" fmla="*/ 10070415 w 12192000"/>
              <a:gd name="connsiteY13" fmla="*/ 614513 h 4977173"/>
              <a:gd name="connsiteX14" fmla="*/ 10070415 w 12192000"/>
              <a:gd name="connsiteY14" fmla="*/ 612846 h 4977173"/>
              <a:gd name="connsiteX15" fmla="*/ 0 w 12192000"/>
              <a:gd name="connsiteY15" fmla="*/ 0 h 4977173"/>
              <a:gd name="connsiteX16" fmla="*/ 12192000 w 12192000"/>
              <a:gd name="connsiteY16" fmla="*/ 0 h 4977173"/>
              <a:gd name="connsiteX17" fmla="*/ 12192000 w 12192000"/>
              <a:gd name="connsiteY17" fmla="*/ 4977173 h 4977173"/>
              <a:gd name="connsiteX18" fmla="*/ 0 w 12192000"/>
              <a:gd name="connsiteY18" fmla="*/ 4977173 h 497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4977173">
                <a:moveTo>
                  <a:pt x="7137570" y="612846"/>
                </a:moveTo>
                <a:lnTo>
                  <a:pt x="7137570" y="2794445"/>
                </a:lnTo>
                <a:lnTo>
                  <a:pt x="8847937" y="2794445"/>
                </a:lnTo>
                <a:lnTo>
                  <a:pt x="8847937" y="2794446"/>
                </a:lnTo>
                <a:lnTo>
                  <a:pt x="9179975" y="2794446"/>
                </a:lnTo>
                <a:lnTo>
                  <a:pt x="9423924" y="2794446"/>
                </a:lnTo>
                <a:lnTo>
                  <a:pt x="11251532" y="2794446"/>
                </a:lnTo>
                <a:cubicBezTo>
                  <a:pt x="11434911" y="2794446"/>
                  <a:pt x="11583570" y="2645881"/>
                  <a:pt x="11583570" y="2462617"/>
                </a:cubicBezTo>
                <a:lnTo>
                  <a:pt x="11583570" y="1190137"/>
                </a:lnTo>
                <a:lnTo>
                  <a:pt x="11583570" y="946342"/>
                </a:lnTo>
                <a:lnTo>
                  <a:pt x="11583570" y="614513"/>
                </a:lnTo>
                <a:lnTo>
                  <a:pt x="11251532" y="614513"/>
                </a:lnTo>
                <a:lnTo>
                  <a:pt x="11007583" y="614513"/>
                </a:lnTo>
                <a:lnTo>
                  <a:pt x="10070415" y="614513"/>
                </a:lnTo>
                <a:lnTo>
                  <a:pt x="10070415" y="61284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977173"/>
                </a:lnTo>
                <a:lnTo>
                  <a:pt x="0" y="4977173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180000" rIns="180000" bIns="180000">
            <a:noAutofit/>
          </a:bodyPr>
          <a:lstStyle>
            <a:lvl1pPr>
              <a:defRPr lang="de-DE"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/>
              <a:t>Bild durch Klicken auf Symbol hinzufügen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6D00D24D-D140-845C-917D-FF3BB8FB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451F0-A5A3-D4C1-290A-8AC407DE3D9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3393" y="6384934"/>
            <a:ext cx="1457325" cy="31737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E424D451-0615-1B33-1335-A19573ECEC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9830656" y="3911972"/>
            <a:ext cx="4392488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5595F7B-E51F-63CB-E1EC-FBEF204FBE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37573" y="2570168"/>
            <a:ext cx="4445997" cy="2839734"/>
          </a:xfrm>
          <a:prstGeom prst="rect">
            <a:avLst/>
          </a:prstGeom>
        </p:spPr>
        <p:txBody>
          <a:bodyPr lIns="180000" tIns="180000" rIns="180000" bIns="180000">
            <a:normAutofit/>
          </a:bodyPr>
          <a:lstStyle>
            <a:lvl1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CFA2233-B01D-268D-7D2B-BB82E6B5FB83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9898062" y="7010411"/>
            <a:ext cx="742938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B298A99A-8C41-44EA-A40B-AE022BD752E2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FAB27-A0F1-0C77-AF93-E9C92EDA8CC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3408001" y="7011901"/>
            <a:ext cx="6303600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0BE977-4BD6-CFC0-9785-E5FDBC4235E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0848528" y="7010411"/>
            <a:ext cx="720672" cy="45719"/>
          </a:xfrm>
        </p:spPr>
        <p:txBody>
          <a:bodyPr/>
          <a:lstStyle>
            <a:lvl1pPr>
              <a:defRPr sz="100">
                <a:solidFill>
                  <a:srgbClr val="E4ECF0"/>
                </a:solidFill>
              </a:defRPr>
            </a:lvl1pPr>
          </a:lstStyle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757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in Bild, das Schwarzweiß, Smartphone enthält.&#10;&#10;Automatisch generierte Beschreibung">
            <a:extLst>
              <a:ext uri="{FF2B5EF4-FFF2-40B4-BE49-F238E27FC236}">
                <a16:creationId xmlns:a16="http://schemas.microsoft.com/office/drawing/2014/main" id="{04F9ABF6-22E4-A72D-AA86-C029B2717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6160" y="1872000"/>
            <a:ext cx="2395320" cy="44867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C27CCC6-3C42-1AE9-8A40-55B977E72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62942D8-1F49-779F-8FD7-8FA7D175A0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391" y="1880828"/>
            <a:ext cx="5364597" cy="4392488"/>
          </a:xfrm>
        </p:spPr>
        <p:txBody>
          <a:bodyPr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82D44A9-0D4E-F3B1-4053-78EBE2DF4B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7200" y="1976400"/>
            <a:ext cx="1894862" cy="4094146"/>
          </a:xfrm>
          <a:custGeom>
            <a:avLst/>
            <a:gdLst>
              <a:gd name="connsiteX0" fmla="*/ 782108 w 1936750"/>
              <a:gd name="connsiteY0" fmla="*/ 41276 h 4184651"/>
              <a:gd name="connsiteX1" fmla="*/ 727075 w 1936750"/>
              <a:gd name="connsiteY1" fmla="*/ 96309 h 4184651"/>
              <a:gd name="connsiteX2" fmla="*/ 727075 w 1936750"/>
              <a:gd name="connsiteY2" fmla="*/ 125943 h 4184651"/>
              <a:gd name="connsiteX3" fmla="*/ 782108 w 1936750"/>
              <a:gd name="connsiteY3" fmla="*/ 180976 h 4184651"/>
              <a:gd name="connsiteX4" fmla="*/ 1243542 w 1936750"/>
              <a:gd name="connsiteY4" fmla="*/ 180976 h 4184651"/>
              <a:gd name="connsiteX5" fmla="*/ 1298575 w 1936750"/>
              <a:gd name="connsiteY5" fmla="*/ 125943 h 4184651"/>
              <a:gd name="connsiteX6" fmla="*/ 1298575 w 1936750"/>
              <a:gd name="connsiteY6" fmla="*/ 96309 h 4184651"/>
              <a:gd name="connsiteX7" fmla="*/ 1243542 w 1936750"/>
              <a:gd name="connsiteY7" fmla="*/ 41276 h 4184651"/>
              <a:gd name="connsiteX8" fmla="*/ 224372 w 1936750"/>
              <a:gd name="connsiteY8" fmla="*/ 0 h 4184651"/>
              <a:gd name="connsiteX9" fmla="*/ 1712378 w 1936750"/>
              <a:gd name="connsiteY9" fmla="*/ 0 h 4184651"/>
              <a:gd name="connsiteX10" fmla="*/ 1936750 w 1936750"/>
              <a:gd name="connsiteY10" fmla="*/ 224372 h 4184651"/>
              <a:gd name="connsiteX11" fmla="*/ 1936750 w 1936750"/>
              <a:gd name="connsiteY11" fmla="*/ 3960279 h 4184651"/>
              <a:gd name="connsiteX12" fmla="*/ 1712378 w 1936750"/>
              <a:gd name="connsiteY12" fmla="*/ 4184651 h 4184651"/>
              <a:gd name="connsiteX13" fmla="*/ 224372 w 1936750"/>
              <a:gd name="connsiteY13" fmla="*/ 4184651 h 4184651"/>
              <a:gd name="connsiteX14" fmla="*/ 0 w 1936750"/>
              <a:gd name="connsiteY14" fmla="*/ 3960279 h 4184651"/>
              <a:gd name="connsiteX15" fmla="*/ 0 w 1936750"/>
              <a:gd name="connsiteY15" fmla="*/ 224372 h 4184651"/>
              <a:gd name="connsiteX16" fmla="*/ 224372 w 1936750"/>
              <a:gd name="connsiteY16" fmla="*/ 0 h 4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6750" h="4184651">
                <a:moveTo>
                  <a:pt x="782108" y="41276"/>
                </a:moveTo>
                <a:cubicBezTo>
                  <a:pt x="751714" y="41276"/>
                  <a:pt x="727075" y="65915"/>
                  <a:pt x="727075" y="96309"/>
                </a:cubicBezTo>
                <a:lnTo>
                  <a:pt x="727075" y="125943"/>
                </a:lnTo>
                <a:cubicBezTo>
                  <a:pt x="727075" y="156337"/>
                  <a:pt x="751714" y="180976"/>
                  <a:pt x="782108" y="180976"/>
                </a:cubicBezTo>
                <a:lnTo>
                  <a:pt x="1243542" y="180976"/>
                </a:lnTo>
                <a:cubicBezTo>
                  <a:pt x="1273936" y="180976"/>
                  <a:pt x="1298575" y="156337"/>
                  <a:pt x="1298575" y="125943"/>
                </a:cubicBezTo>
                <a:lnTo>
                  <a:pt x="1298575" y="96309"/>
                </a:lnTo>
                <a:cubicBezTo>
                  <a:pt x="1298575" y="65915"/>
                  <a:pt x="1273936" y="41276"/>
                  <a:pt x="1243542" y="41276"/>
                </a:cubicBezTo>
                <a:close/>
                <a:moveTo>
                  <a:pt x="224372" y="0"/>
                </a:moveTo>
                <a:lnTo>
                  <a:pt x="1712378" y="0"/>
                </a:lnTo>
                <a:cubicBezTo>
                  <a:pt x="1836295" y="0"/>
                  <a:pt x="1936750" y="100455"/>
                  <a:pt x="1936750" y="224372"/>
                </a:cubicBezTo>
                <a:lnTo>
                  <a:pt x="1936750" y="3960279"/>
                </a:lnTo>
                <a:cubicBezTo>
                  <a:pt x="1936750" y="4084196"/>
                  <a:pt x="1836295" y="4184651"/>
                  <a:pt x="1712378" y="4184651"/>
                </a:cubicBezTo>
                <a:lnTo>
                  <a:pt x="224372" y="4184651"/>
                </a:lnTo>
                <a:cubicBezTo>
                  <a:pt x="100455" y="4184651"/>
                  <a:pt x="0" y="4084196"/>
                  <a:pt x="0" y="3960279"/>
                </a:cubicBezTo>
                <a:lnTo>
                  <a:pt x="0" y="224372"/>
                </a:lnTo>
                <a:cubicBezTo>
                  <a:pt x="0" y="100455"/>
                  <a:pt x="100455" y="0"/>
                  <a:pt x="224372" y="0"/>
                </a:cubicBezTo>
                <a:close/>
              </a:path>
            </a:pathLst>
          </a:custGeom>
          <a:solidFill>
            <a:srgbClr val="F2F2F2"/>
          </a:solidFill>
        </p:spPr>
        <p:txBody>
          <a:bodyPr wrap="square" lIns="180000" tIns="360000" rIns="180000" bIns="180000">
            <a:noAutofit/>
          </a:bodyPr>
          <a:lstStyle>
            <a:lvl1pPr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 algn="ctr"/>
            <a:r>
              <a:rPr lang="de-DE" dirty="0"/>
              <a:t>Screenshot einfügen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6374A4-D9CD-44D9-A27A-EA9D1F47A8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r"/>
            <a:fld id="{0DA40CEF-850B-42CF-BC9E-F07ACF9A5D9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FB9E9E-3C9A-C9D4-5126-C27764F1FE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A0677-3B86-34E1-BB12-D8C5490B6B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D6E5203-F55D-B914-7819-4438B41198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8163733" y="3858373"/>
            <a:ext cx="4094146" cy="330200"/>
          </a:xfrm>
        </p:spPr>
        <p:txBody>
          <a:bodyPr lIns="36000" tIns="36000" rIns="36000" bIns="36000" anchor="t"/>
          <a:lstStyle>
            <a:lvl1pPr>
              <a:defRPr sz="1000"/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19276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in Bild, das computer, Computer, Ausgabegerät, Design enthält.&#10;&#10;KI-generierte Inhalte können fehlerhaft sein.">
            <a:extLst>
              <a:ext uri="{FF2B5EF4-FFF2-40B4-BE49-F238E27FC236}">
                <a16:creationId xmlns:a16="http://schemas.microsoft.com/office/drawing/2014/main" id="{DFC8C69C-91F9-3490-7365-012A0ACEB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81" t="7953" r="15608" b="8581"/>
          <a:stretch/>
        </p:blipFill>
        <p:spPr>
          <a:xfrm>
            <a:off x="5998192" y="1556792"/>
            <a:ext cx="6193808" cy="5301208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09CCBC-FB1C-05C7-EDF3-A42668FB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1D735E-4F61-C265-B144-BB0ECB2FC3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8" y="1881188"/>
            <a:ext cx="5374303" cy="43926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5A9CEF2-3CDC-86EF-3F8F-3B66C0807D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99275" y="2508508"/>
            <a:ext cx="4007054" cy="2608707"/>
          </a:xfrm>
          <a:custGeom>
            <a:avLst/>
            <a:gdLst>
              <a:gd name="connsiteX0" fmla="*/ 49774 w 4007054"/>
              <a:gd name="connsiteY0" fmla="*/ 0 h 2608707"/>
              <a:gd name="connsiteX1" fmla="*/ 50801 w 4007054"/>
              <a:gd name="connsiteY1" fmla="*/ 208 h 2608707"/>
              <a:gd name="connsiteX2" fmla="*/ 50801 w 4007054"/>
              <a:gd name="connsiteY2" fmla="*/ 0 h 2608707"/>
              <a:gd name="connsiteX3" fmla="*/ 3957281 w 4007054"/>
              <a:gd name="connsiteY3" fmla="*/ 0 h 2608707"/>
              <a:gd name="connsiteX4" fmla="*/ 3959225 w 4007054"/>
              <a:gd name="connsiteY4" fmla="*/ 0 h 2608707"/>
              <a:gd name="connsiteX5" fmla="*/ 3959225 w 4007054"/>
              <a:gd name="connsiteY5" fmla="*/ 393 h 2608707"/>
              <a:gd name="connsiteX6" fmla="*/ 3976655 w 4007054"/>
              <a:gd name="connsiteY6" fmla="*/ 3912 h 2608707"/>
              <a:gd name="connsiteX7" fmla="*/ 3998554 w 4007054"/>
              <a:gd name="connsiteY7" fmla="*/ 21945 h 2608707"/>
              <a:gd name="connsiteX8" fmla="*/ 4007020 w 4007054"/>
              <a:gd name="connsiteY8" fmla="*/ 49659 h 2608707"/>
              <a:gd name="connsiteX9" fmla="*/ 4007053 w 4007054"/>
              <a:gd name="connsiteY9" fmla="*/ 49659 h 2608707"/>
              <a:gd name="connsiteX10" fmla="*/ 4007053 w 4007054"/>
              <a:gd name="connsiteY10" fmla="*/ 49768 h 2608707"/>
              <a:gd name="connsiteX11" fmla="*/ 4007054 w 4007054"/>
              <a:gd name="connsiteY11" fmla="*/ 49771 h 2608707"/>
              <a:gd name="connsiteX12" fmla="*/ 4007054 w 4007054"/>
              <a:gd name="connsiteY12" fmla="*/ 49778 h 2608707"/>
              <a:gd name="connsiteX13" fmla="*/ 4007053 w 4007054"/>
              <a:gd name="connsiteY13" fmla="*/ 49781 h 2608707"/>
              <a:gd name="connsiteX14" fmla="*/ 4007053 w 4007054"/>
              <a:gd name="connsiteY14" fmla="*/ 2608707 h 2608707"/>
              <a:gd name="connsiteX15" fmla="*/ 0 w 4007054"/>
              <a:gd name="connsiteY15" fmla="*/ 2608707 h 2608707"/>
              <a:gd name="connsiteX16" fmla="*/ 0 w 4007054"/>
              <a:gd name="connsiteY16" fmla="*/ 49774 h 2608707"/>
              <a:gd name="connsiteX17" fmla="*/ 0 w 4007054"/>
              <a:gd name="connsiteY17" fmla="*/ 49659 h 2608707"/>
              <a:gd name="connsiteX18" fmla="*/ 47 w 4007054"/>
              <a:gd name="connsiteY18" fmla="*/ 49659 h 2608707"/>
              <a:gd name="connsiteX19" fmla="*/ 14578 w 4007054"/>
              <a:gd name="connsiteY19" fmla="*/ 14579 h 2608707"/>
              <a:gd name="connsiteX20" fmla="*/ 49774 w 4007054"/>
              <a:gd name="connsiteY20" fmla="*/ 0 h 260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07054" h="2608707">
                <a:moveTo>
                  <a:pt x="49774" y="0"/>
                </a:moveTo>
                <a:lnTo>
                  <a:pt x="50801" y="208"/>
                </a:lnTo>
                <a:lnTo>
                  <a:pt x="50801" y="0"/>
                </a:lnTo>
                <a:lnTo>
                  <a:pt x="3957281" y="0"/>
                </a:lnTo>
                <a:lnTo>
                  <a:pt x="3959225" y="0"/>
                </a:lnTo>
                <a:lnTo>
                  <a:pt x="3959225" y="393"/>
                </a:lnTo>
                <a:lnTo>
                  <a:pt x="3976655" y="3912"/>
                </a:lnTo>
                <a:cubicBezTo>
                  <a:pt x="3985588" y="7690"/>
                  <a:pt x="3993187" y="14001"/>
                  <a:pt x="3998554" y="21945"/>
                </a:cubicBezTo>
                <a:lnTo>
                  <a:pt x="4007020" y="49659"/>
                </a:lnTo>
                <a:lnTo>
                  <a:pt x="4007053" y="49659"/>
                </a:lnTo>
                <a:lnTo>
                  <a:pt x="4007053" y="49768"/>
                </a:lnTo>
                <a:lnTo>
                  <a:pt x="4007054" y="49771"/>
                </a:lnTo>
                <a:lnTo>
                  <a:pt x="4007054" y="49778"/>
                </a:lnTo>
                <a:lnTo>
                  <a:pt x="4007053" y="49781"/>
                </a:lnTo>
                <a:lnTo>
                  <a:pt x="4007053" y="2608707"/>
                </a:lnTo>
                <a:lnTo>
                  <a:pt x="0" y="2608707"/>
                </a:lnTo>
                <a:lnTo>
                  <a:pt x="0" y="49774"/>
                </a:lnTo>
                <a:lnTo>
                  <a:pt x="0" y="49659"/>
                </a:lnTo>
                <a:lnTo>
                  <a:pt x="47" y="49659"/>
                </a:lnTo>
                <a:lnTo>
                  <a:pt x="14578" y="14579"/>
                </a:lnTo>
                <a:cubicBezTo>
                  <a:pt x="23586" y="5571"/>
                  <a:pt x="36029" y="0"/>
                  <a:pt x="49774" y="0"/>
                </a:cubicBezTo>
                <a:close/>
              </a:path>
            </a:pathLst>
          </a:custGeom>
          <a:solidFill>
            <a:srgbClr val="F2F2F2"/>
          </a:solidFill>
        </p:spPr>
        <p:txBody>
          <a:bodyPr wrap="square" anchor="t" anchorCtr="1">
            <a:noAutofit/>
          </a:bodyPr>
          <a:lstStyle>
            <a:lvl1pPr algn="ctr">
              <a:defRPr sz="1000">
                <a:solidFill>
                  <a:srgbClr val="CCCCC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Screenshot einfügen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3090FD-B552-24A6-C203-0F39F43D41E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6F8E9819-509E-4884-A1A8-985A08B79589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A95FF-AD02-2A3F-B09F-D6BE9D74E5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F7CC1-F7FB-0D1C-8D8F-46359113140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9D5CC23-7733-B3DD-05E3-79E287AD9D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99276" y="5769260"/>
            <a:ext cx="4007054" cy="360000"/>
          </a:xfrm>
        </p:spPr>
        <p:txBody>
          <a:bodyPr lIns="36000" tIns="36000" rIns="36000" bIns="36000" anchor="t"/>
          <a:lstStyle>
            <a:lvl1pPr>
              <a:defRPr sz="1000"/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186838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_Wor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ihandform 20">
            <a:extLst>
              <a:ext uri="{FF2B5EF4-FFF2-40B4-BE49-F238E27FC236}">
                <a16:creationId xmlns:a16="http://schemas.microsoft.com/office/drawing/2014/main" id="{72204F39-4E03-39F0-AB88-11D6C9E920A9}"/>
              </a:ext>
            </a:extLst>
          </p:cNvPr>
          <p:cNvSpPr/>
          <p:nvPr userDrawn="1"/>
        </p:nvSpPr>
        <p:spPr>
          <a:xfrm>
            <a:off x="8832304" y="4077072"/>
            <a:ext cx="2736304" cy="2196244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4DCEB7-FB94-27B9-8F98-2D8F0E93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20" name="Bildplatzhalter 7">
            <a:extLst>
              <a:ext uri="{FF2B5EF4-FFF2-40B4-BE49-F238E27FC236}">
                <a16:creationId xmlns:a16="http://schemas.microsoft.com/office/drawing/2014/main" id="{978DBF5B-DB05-2623-E8C9-8BD2B1A43C2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4077072"/>
            <a:ext cx="2736304" cy="2196244"/>
          </a:xfrm>
          <a:solidFill>
            <a:srgbClr val="F2F2F2"/>
          </a:solidFill>
          <a:effectLst/>
        </p:spPr>
        <p:txBody>
          <a:bodyPr lIns="72000" tIns="72000" rIns="72000" bIns="72000">
            <a:noAutofit/>
          </a:bodyPr>
          <a:lstStyle>
            <a:lvl1pPr algn="l"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 dirty="0"/>
              <a:t>Bild einfügen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BE4FBEA5-E883-556D-A6EB-F462B251C1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832304" y="1880828"/>
            <a:ext cx="2736304" cy="2196244"/>
          </a:xfrm>
          <a:solidFill>
            <a:srgbClr val="F2F2F2"/>
          </a:solidFill>
          <a:effectLst/>
        </p:spPr>
        <p:txBody>
          <a:bodyPr lIns="72000" tIns="72000" rIns="72000" bIns="72000">
            <a:noAutofit/>
          </a:bodyPr>
          <a:lstStyle>
            <a:lvl1pPr algn="l"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/>
              <a:t>Bild einfügen</a:t>
            </a:r>
            <a:endParaRPr lang="de-D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636AD7-0A9E-6D67-5561-8EFA1CDC29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391" y="4077072"/>
            <a:ext cx="2736304" cy="2196244"/>
          </a:xfrm>
          <a:solidFill>
            <a:srgbClr val="F2F2F2"/>
          </a:solidFill>
          <a:effectLst/>
        </p:spPr>
        <p:txBody>
          <a:bodyPr lIns="72000" tIns="72000" rIns="72000" bIns="72000">
            <a:noAutofit/>
          </a:bodyPr>
          <a:lstStyle>
            <a:lvl1pPr algn="l"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R="0" lvl="0" fontAlgn="auto">
              <a:buClrTx/>
              <a:buSzTx/>
              <a:tabLst/>
            </a:pPr>
            <a:r>
              <a:rPr lang="de-DE"/>
              <a:t>Bild einfügen</a:t>
            </a:r>
            <a:endParaRPr lang="de-DE" dirty="0"/>
          </a:p>
        </p:txBody>
      </p:sp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B380816B-121F-7A7E-98AE-7518B82B7A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1" y="1880828"/>
            <a:ext cx="2736304" cy="2196244"/>
          </a:xfrm>
          <a:solidFill>
            <a:srgbClr val="0091AA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 algn="l">
              <a:defRPr lang="de-DE" sz="1600" smtClean="0">
                <a:solidFill>
                  <a:srgbClr val="FFFFFF"/>
                </a:solidFill>
              </a:defRPr>
            </a:lvl1pPr>
            <a:lvl2pPr>
              <a:defRPr lang="de-DE" sz="1600" smtClean="0">
                <a:solidFill>
                  <a:schemeClr val="bg1"/>
                </a:solidFill>
              </a:defRPr>
            </a:lvl2pPr>
            <a:lvl3pPr>
              <a:defRPr lang="de-DE" sz="1600" smtClean="0">
                <a:solidFill>
                  <a:schemeClr val="bg1"/>
                </a:solidFill>
              </a:defRPr>
            </a:lvl3pPr>
            <a:lvl4pPr>
              <a:defRPr lang="de-DE" sz="1800" smtClean="0"/>
            </a:lvl4pPr>
            <a:lvl5pPr>
              <a:defRPr lang="de-DE" sz="1800"/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14">
            <a:extLst>
              <a:ext uri="{FF2B5EF4-FFF2-40B4-BE49-F238E27FC236}">
                <a16:creationId xmlns:a16="http://schemas.microsoft.com/office/drawing/2014/main" id="{90B8C90E-92FE-F68B-1E16-7C68EEA71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696" y="1880828"/>
            <a:ext cx="2736304" cy="2196244"/>
          </a:xfrm>
          <a:solidFill>
            <a:srgbClr val="003255"/>
          </a:solidFill>
          <a:ln>
            <a:solidFill>
              <a:schemeClr val="accent1"/>
            </a:solidFill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 dirty="0">
                <a:solidFill>
                  <a:srgbClr val="C9DA2A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14">
            <a:extLst>
              <a:ext uri="{FF2B5EF4-FFF2-40B4-BE49-F238E27FC236}">
                <a16:creationId xmlns:a16="http://schemas.microsoft.com/office/drawing/2014/main" id="{561FA61C-A8E8-964E-F3C1-5AA2574486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880828"/>
            <a:ext cx="2736304" cy="2196244"/>
          </a:xfrm>
          <a:solidFill>
            <a:srgbClr val="115A96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 algn="l">
              <a:defRPr lang="de-DE" sz="1600" smtClean="0">
                <a:solidFill>
                  <a:srgbClr val="FFFFFF"/>
                </a:solidFill>
              </a:defRPr>
            </a:lvl1pPr>
            <a:lvl2pPr algn="ctr">
              <a:defRPr lang="de-DE" sz="1600" smtClean="0">
                <a:solidFill>
                  <a:schemeClr val="tx1"/>
                </a:solidFill>
              </a:defRPr>
            </a:lvl2pPr>
            <a:lvl3pPr algn="ctr">
              <a:defRPr lang="de-DE" sz="1600" smtClean="0">
                <a:solidFill>
                  <a:schemeClr val="tx1"/>
                </a:solidFill>
              </a:defRPr>
            </a:lvl3pPr>
            <a:lvl4pPr>
              <a:defRPr lang="de-DE" sz="1800" smtClean="0"/>
            </a:lvl4pPr>
            <a:lvl5pPr>
              <a:defRPr lang="de-DE" sz="1800"/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14">
            <a:extLst>
              <a:ext uri="{FF2B5EF4-FFF2-40B4-BE49-F238E27FC236}">
                <a16:creationId xmlns:a16="http://schemas.microsoft.com/office/drawing/2014/main" id="{A051EFB6-CFA6-AA5D-3F41-6193B68A12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9696" y="4077072"/>
            <a:ext cx="2736304" cy="2196244"/>
          </a:xfrm>
          <a:solidFill>
            <a:srgbClr val="0091AA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14">
            <a:extLst>
              <a:ext uri="{FF2B5EF4-FFF2-40B4-BE49-F238E27FC236}">
                <a16:creationId xmlns:a16="http://schemas.microsoft.com/office/drawing/2014/main" id="{3454E116-7D0A-7713-C41D-64B4F6DAD7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2304" y="4077072"/>
            <a:ext cx="2736304" cy="219624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alpha val="78000"/>
                  </a:schemeClr>
                </a:solidFill>
              </a14:hiddenFill>
            </a:ext>
          </a:extLst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 dirty="0">
                <a:solidFill>
                  <a:srgbClr val="003255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97378-9110-7A96-ED13-4B694241A224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algn="r"/>
            <a:fld id="{3A6B2F58-D046-4414-A351-E39540D8AEEC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FB811F8-7274-3A8C-B809-0791778496E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7AF6459-3A6C-7608-66FD-724B30FC855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5A876D04-9710-FA48-D321-6481C95F4A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2004388" y="4918009"/>
            <a:ext cx="2196244" cy="51437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2E29D10-BC80-3B93-9E33-58433B9A2E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7476997" y="4918009"/>
            <a:ext cx="2196244" cy="51437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25F796B-55C0-0BE6-933D-6D49A6E39C2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10213301" y="2721765"/>
            <a:ext cx="2196244" cy="51437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34413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_nur_W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20">
            <a:extLst>
              <a:ext uri="{FF2B5EF4-FFF2-40B4-BE49-F238E27FC236}">
                <a16:creationId xmlns:a16="http://schemas.microsoft.com/office/drawing/2014/main" id="{8DA754BB-CFBF-D0B4-F442-B3557DA72277}"/>
              </a:ext>
            </a:extLst>
          </p:cNvPr>
          <p:cNvSpPr/>
          <p:nvPr userDrawn="1"/>
        </p:nvSpPr>
        <p:spPr>
          <a:xfrm>
            <a:off x="8832304" y="4077072"/>
            <a:ext cx="2736304" cy="2196244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algn="l"/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F009E466-BE61-CACF-3A54-DB545EDCAA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391" y="4077072"/>
            <a:ext cx="2736304" cy="2196244"/>
          </a:xfrm>
          <a:solidFill>
            <a:srgbClr val="003255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14">
            <a:extLst>
              <a:ext uri="{FF2B5EF4-FFF2-40B4-BE49-F238E27FC236}">
                <a16:creationId xmlns:a16="http://schemas.microsoft.com/office/drawing/2014/main" id="{05E4F8E7-44EA-92B5-FC88-BA6EF81EDB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9696" y="4077072"/>
            <a:ext cx="2736304" cy="2196244"/>
          </a:xfrm>
          <a:solidFill>
            <a:srgbClr val="0091AA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4" name="Textplatzhalter 14">
            <a:extLst>
              <a:ext uri="{FF2B5EF4-FFF2-40B4-BE49-F238E27FC236}">
                <a16:creationId xmlns:a16="http://schemas.microsoft.com/office/drawing/2014/main" id="{E9764EE3-2755-4022-4840-F44549F17C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4077072"/>
            <a:ext cx="2736304" cy="2196244"/>
          </a:xfrm>
          <a:solidFill>
            <a:srgbClr val="C9DA2A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>
                <a:solidFill>
                  <a:srgbClr val="003255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platzhalter 14">
            <a:extLst>
              <a:ext uri="{FF2B5EF4-FFF2-40B4-BE49-F238E27FC236}">
                <a16:creationId xmlns:a16="http://schemas.microsoft.com/office/drawing/2014/main" id="{95015CB8-2663-069C-3D5D-7D589FE6F6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2304" y="4077072"/>
            <a:ext cx="2736304" cy="219624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1AA"/>
                </a:solidFill>
              </a14:hiddenFill>
            </a:ext>
          </a:extLst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18CDB8-BE3F-DD03-05CC-D4EFE03B8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1" y="1088740"/>
            <a:ext cx="10945217" cy="2880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Untertitel einfügen</a:t>
            </a:r>
            <a:endParaRPr 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B64EB45-07E1-55D9-9CCC-BC925E33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4337B1B-5E9A-6723-54AF-6789535E9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391" y="1880828"/>
            <a:ext cx="2736304" cy="2196244"/>
          </a:xfrm>
          <a:solidFill>
            <a:srgbClr val="0091AA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356E28EF-000A-4755-959E-4AF41DDE2B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59696" y="1880828"/>
            <a:ext cx="2736304" cy="2196244"/>
          </a:xfrm>
          <a:solidFill>
            <a:srgbClr val="003255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 dirty="0">
                <a:solidFill>
                  <a:srgbClr val="C9DA2A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platzhalter 14">
            <a:extLst>
              <a:ext uri="{FF2B5EF4-FFF2-40B4-BE49-F238E27FC236}">
                <a16:creationId xmlns:a16="http://schemas.microsoft.com/office/drawing/2014/main" id="{950AA94E-691D-BC46-D8BF-B16E2A505D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880828"/>
            <a:ext cx="2736304" cy="2196244"/>
          </a:xfrm>
          <a:solidFill>
            <a:srgbClr val="115A96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737B804D-FFE7-3033-2429-FC27DD7373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32304" y="1880828"/>
            <a:ext cx="2736304" cy="2196244"/>
          </a:xfrm>
          <a:solidFill>
            <a:srgbClr val="0091AA"/>
          </a:solidFill>
          <a:ln>
            <a:noFill/>
          </a:ln>
          <a:effectLst/>
        </p:spPr>
        <p:txBody>
          <a:bodyPr vert="horz" lIns="144000" tIns="144000" rIns="144000" bIns="144000" rtlCol="0" anchor="ctr" anchorCtr="0">
            <a:noAutofit/>
          </a:bodyPr>
          <a:lstStyle>
            <a:lvl1pPr>
              <a:defRPr lang="de-DE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5EC8-00D3-3E11-6BA1-257B95E55F2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algn="r"/>
            <a:fld id="{62CF72B6-78DF-4BB8-BF2D-1BE10E8300A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39EBA-B914-08FA-EF2C-F8153779A88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FB3586-DC7E-7A6C-BF6E-8957DD35685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8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3D81989-487B-BED6-8E16-7DC4C22F78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04012" y="1880827"/>
            <a:ext cx="5364597" cy="4392973"/>
          </a:xfrm>
          <a:custGeom>
            <a:avLst/>
            <a:gdLst>
              <a:gd name="connsiteX0" fmla="*/ 0 w 5364597"/>
              <a:gd name="connsiteY0" fmla="*/ 0 h 4392973"/>
              <a:gd name="connsiteX1" fmla="*/ 352492 w 5364597"/>
              <a:gd name="connsiteY1" fmla="*/ 0 h 4392973"/>
              <a:gd name="connsiteX2" fmla="*/ 729721 w 5364597"/>
              <a:gd name="connsiteY2" fmla="*/ 0 h 4392973"/>
              <a:gd name="connsiteX3" fmla="*/ 4634876 w 5364597"/>
              <a:gd name="connsiteY3" fmla="*/ 0 h 4392973"/>
              <a:gd name="connsiteX4" fmla="*/ 5364597 w 5364597"/>
              <a:gd name="connsiteY4" fmla="*/ 0 h 4392973"/>
              <a:gd name="connsiteX5" fmla="*/ 5364597 w 5364597"/>
              <a:gd name="connsiteY5" fmla="*/ 352492 h 4392973"/>
              <a:gd name="connsiteX6" fmla="*/ 5364597 w 5364597"/>
              <a:gd name="connsiteY6" fmla="*/ 735125 h 4392973"/>
              <a:gd name="connsiteX7" fmla="*/ 5364597 w 5364597"/>
              <a:gd name="connsiteY7" fmla="*/ 4040481 h 4392973"/>
              <a:gd name="connsiteX8" fmla="*/ 5012105 w 5364597"/>
              <a:gd name="connsiteY8" fmla="*/ 4392973 h 4392973"/>
              <a:gd name="connsiteX9" fmla="*/ 729721 w 5364597"/>
              <a:gd name="connsiteY9" fmla="*/ 4392973 h 4392973"/>
              <a:gd name="connsiteX10" fmla="*/ 352492 w 5364597"/>
              <a:gd name="connsiteY10" fmla="*/ 4392973 h 4392973"/>
              <a:gd name="connsiteX11" fmla="*/ 0 w 5364597"/>
              <a:gd name="connsiteY11" fmla="*/ 4392973 h 4392973"/>
              <a:gd name="connsiteX12" fmla="*/ 0 w 5364597"/>
              <a:gd name="connsiteY12" fmla="*/ 4040481 h 4392973"/>
              <a:gd name="connsiteX13" fmla="*/ 0 w 5364597"/>
              <a:gd name="connsiteY13" fmla="*/ 3657848 h 4392973"/>
              <a:gd name="connsiteX14" fmla="*/ 0 w 5364597"/>
              <a:gd name="connsiteY14" fmla="*/ 735125 h 4392973"/>
              <a:gd name="connsiteX15" fmla="*/ 0 w 5364597"/>
              <a:gd name="connsiteY15" fmla="*/ 352492 h 439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64597" h="4392973">
                <a:moveTo>
                  <a:pt x="0" y="0"/>
                </a:moveTo>
                <a:lnTo>
                  <a:pt x="352492" y="0"/>
                </a:lnTo>
                <a:lnTo>
                  <a:pt x="729721" y="0"/>
                </a:lnTo>
                <a:lnTo>
                  <a:pt x="4634876" y="0"/>
                </a:lnTo>
                <a:lnTo>
                  <a:pt x="5364597" y="0"/>
                </a:lnTo>
                <a:lnTo>
                  <a:pt x="5364597" y="352492"/>
                </a:lnTo>
                <a:lnTo>
                  <a:pt x="5364597" y="735125"/>
                </a:lnTo>
                <a:lnTo>
                  <a:pt x="5364597" y="4040481"/>
                </a:lnTo>
                <a:cubicBezTo>
                  <a:pt x="5364597" y="4235157"/>
                  <a:pt x="5206781" y="4392973"/>
                  <a:pt x="5012105" y="4392973"/>
                </a:cubicBezTo>
                <a:lnTo>
                  <a:pt x="729721" y="4392973"/>
                </a:lnTo>
                <a:lnTo>
                  <a:pt x="352492" y="4392973"/>
                </a:lnTo>
                <a:lnTo>
                  <a:pt x="0" y="4392973"/>
                </a:lnTo>
                <a:lnTo>
                  <a:pt x="0" y="4040481"/>
                </a:lnTo>
                <a:lnTo>
                  <a:pt x="0" y="3657848"/>
                </a:lnTo>
                <a:lnTo>
                  <a:pt x="0" y="735125"/>
                </a:lnTo>
                <a:lnTo>
                  <a:pt x="0" y="352492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" y="1880827"/>
            <a:ext cx="5988050" cy="4977885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391" y="620688"/>
            <a:ext cx="10945217" cy="756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04012" y="1880828"/>
            <a:ext cx="5364597" cy="2808312"/>
          </a:xfrm>
          <a:prstGeom prst="rect">
            <a:avLst/>
          </a:prstGeom>
        </p:spPr>
        <p:txBody>
          <a:bodyPr lIns="144000" tIns="180000" rIns="14400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21590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401638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574675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286000" indent="0"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22D04BF3-8D29-EEF9-6DC1-D9806D10B15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04012" y="4833156"/>
            <a:ext cx="5364597" cy="1404156"/>
          </a:xfrm>
          <a:prstGeom prst="rect">
            <a:avLst/>
          </a:prstGeom>
        </p:spPr>
        <p:txBody>
          <a:bodyPr lIns="144000" tIns="0" rIns="144000" bIns="180000" anchor="b" anchorCtr="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5A5FFC-1D47-FE7A-A02A-F7994F4E737B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623393" y="6384934"/>
            <a:ext cx="1457325" cy="31737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9568480E-DDC1-7556-706A-51346E06DB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318849" y="4190388"/>
            <a:ext cx="4978400" cy="3600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14801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sch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98E19-63E2-3CDC-A794-D3041E9AEE87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GenoAkademie Vorlage PowerPoint 2.0</a:t>
            </a:r>
            <a:endParaRPr lang="de-DE" dirty="0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991A4E74-054B-AFC4-1707-8C5DE91A6CD3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flexi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3D81989-487B-BED6-8E16-7DC4C22F78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04012" y="1880827"/>
            <a:ext cx="5364597" cy="4392973"/>
          </a:xfrm>
          <a:custGeom>
            <a:avLst/>
            <a:gdLst>
              <a:gd name="connsiteX0" fmla="*/ 0 w 5364597"/>
              <a:gd name="connsiteY0" fmla="*/ 0 h 4392973"/>
              <a:gd name="connsiteX1" fmla="*/ 352492 w 5364597"/>
              <a:gd name="connsiteY1" fmla="*/ 0 h 4392973"/>
              <a:gd name="connsiteX2" fmla="*/ 729721 w 5364597"/>
              <a:gd name="connsiteY2" fmla="*/ 0 h 4392973"/>
              <a:gd name="connsiteX3" fmla="*/ 4634876 w 5364597"/>
              <a:gd name="connsiteY3" fmla="*/ 0 h 4392973"/>
              <a:gd name="connsiteX4" fmla="*/ 5364597 w 5364597"/>
              <a:gd name="connsiteY4" fmla="*/ 0 h 4392973"/>
              <a:gd name="connsiteX5" fmla="*/ 5364597 w 5364597"/>
              <a:gd name="connsiteY5" fmla="*/ 352492 h 4392973"/>
              <a:gd name="connsiteX6" fmla="*/ 5364597 w 5364597"/>
              <a:gd name="connsiteY6" fmla="*/ 735125 h 4392973"/>
              <a:gd name="connsiteX7" fmla="*/ 5364597 w 5364597"/>
              <a:gd name="connsiteY7" fmla="*/ 4040481 h 4392973"/>
              <a:gd name="connsiteX8" fmla="*/ 5012105 w 5364597"/>
              <a:gd name="connsiteY8" fmla="*/ 4392973 h 4392973"/>
              <a:gd name="connsiteX9" fmla="*/ 729721 w 5364597"/>
              <a:gd name="connsiteY9" fmla="*/ 4392973 h 4392973"/>
              <a:gd name="connsiteX10" fmla="*/ 352492 w 5364597"/>
              <a:gd name="connsiteY10" fmla="*/ 4392973 h 4392973"/>
              <a:gd name="connsiteX11" fmla="*/ 0 w 5364597"/>
              <a:gd name="connsiteY11" fmla="*/ 4392973 h 4392973"/>
              <a:gd name="connsiteX12" fmla="*/ 0 w 5364597"/>
              <a:gd name="connsiteY12" fmla="*/ 4040481 h 4392973"/>
              <a:gd name="connsiteX13" fmla="*/ 0 w 5364597"/>
              <a:gd name="connsiteY13" fmla="*/ 3657848 h 4392973"/>
              <a:gd name="connsiteX14" fmla="*/ 0 w 5364597"/>
              <a:gd name="connsiteY14" fmla="*/ 735125 h 4392973"/>
              <a:gd name="connsiteX15" fmla="*/ 0 w 5364597"/>
              <a:gd name="connsiteY15" fmla="*/ 352492 h 4392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64597" h="4392973">
                <a:moveTo>
                  <a:pt x="0" y="0"/>
                </a:moveTo>
                <a:lnTo>
                  <a:pt x="352492" y="0"/>
                </a:lnTo>
                <a:lnTo>
                  <a:pt x="729721" y="0"/>
                </a:lnTo>
                <a:lnTo>
                  <a:pt x="4634876" y="0"/>
                </a:lnTo>
                <a:lnTo>
                  <a:pt x="5364597" y="0"/>
                </a:lnTo>
                <a:lnTo>
                  <a:pt x="5364597" y="352492"/>
                </a:lnTo>
                <a:lnTo>
                  <a:pt x="5364597" y="735125"/>
                </a:lnTo>
                <a:lnTo>
                  <a:pt x="5364597" y="4040481"/>
                </a:lnTo>
                <a:cubicBezTo>
                  <a:pt x="5364597" y="4235157"/>
                  <a:pt x="5206781" y="4392973"/>
                  <a:pt x="5012105" y="4392973"/>
                </a:cubicBezTo>
                <a:lnTo>
                  <a:pt x="729721" y="4392973"/>
                </a:lnTo>
                <a:lnTo>
                  <a:pt x="352492" y="4392973"/>
                </a:lnTo>
                <a:lnTo>
                  <a:pt x="0" y="4392973"/>
                </a:lnTo>
                <a:lnTo>
                  <a:pt x="0" y="4040481"/>
                </a:lnTo>
                <a:lnTo>
                  <a:pt x="0" y="3657848"/>
                </a:lnTo>
                <a:lnTo>
                  <a:pt x="0" y="735125"/>
                </a:lnTo>
                <a:lnTo>
                  <a:pt x="0" y="352492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" y="1880828"/>
            <a:ext cx="5988050" cy="4968553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391" y="620688"/>
            <a:ext cx="10945217" cy="756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5A5FFC-1D47-FE7A-A02A-F7994F4E737B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623393" y="6384934"/>
            <a:ext cx="1457325" cy="31737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E000EF0-25BE-C9FA-D6F4-3C4EF44ACA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318849" y="4190388"/>
            <a:ext cx="4978400" cy="3600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23675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 Personen 2 Adres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0F8C29C-3241-E722-5F47-6F095CE62FA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4056" y="1880828"/>
            <a:ext cx="10944721" cy="4392972"/>
          </a:xfrm>
          <a:custGeom>
            <a:avLst/>
            <a:gdLst>
              <a:gd name="connsiteX0" fmla="*/ 0 w 10944721"/>
              <a:gd name="connsiteY0" fmla="*/ 0 h 4392972"/>
              <a:gd name="connsiteX1" fmla="*/ 352492 w 10944721"/>
              <a:gd name="connsiteY1" fmla="*/ 0 h 4392972"/>
              <a:gd name="connsiteX2" fmla="*/ 729721 w 10944721"/>
              <a:gd name="connsiteY2" fmla="*/ 0 h 4392972"/>
              <a:gd name="connsiteX3" fmla="*/ 9513575 w 10944721"/>
              <a:gd name="connsiteY3" fmla="*/ 0 h 4392972"/>
              <a:gd name="connsiteX4" fmla="*/ 10592229 w 10944721"/>
              <a:gd name="connsiteY4" fmla="*/ 0 h 4392972"/>
              <a:gd name="connsiteX5" fmla="*/ 10944721 w 10944721"/>
              <a:gd name="connsiteY5" fmla="*/ 0 h 4392972"/>
              <a:gd name="connsiteX6" fmla="*/ 10944721 w 10944721"/>
              <a:gd name="connsiteY6" fmla="*/ 352492 h 4392972"/>
              <a:gd name="connsiteX7" fmla="*/ 10944721 w 10944721"/>
              <a:gd name="connsiteY7" fmla="*/ 735125 h 4392972"/>
              <a:gd name="connsiteX8" fmla="*/ 10944721 w 10944721"/>
              <a:gd name="connsiteY8" fmla="*/ 4040480 h 4392972"/>
              <a:gd name="connsiteX9" fmla="*/ 10592229 w 10944721"/>
              <a:gd name="connsiteY9" fmla="*/ 4392972 h 4392972"/>
              <a:gd name="connsiteX10" fmla="*/ 936102 w 10944721"/>
              <a:gd name="connsiteY10" fmla="*/ 4392972 h 4392972"/>
              <a:gd name="connsiteX11" fmla="*/ 352492 w 10944721"/>
              <a:gd name="connsiteY11" fmla="*/ 4392972 h 4392972"/>
              <a:gd name="connsiteX12" fmla="*/ 0 w 10944721"/>
              <a:gd name="connsiteY12" fmla="*/ 4392972 h 4392972"/>
              <a:gd name="connsiteX13" fmla="*/ 0 w 10944721"/>
              <a:gd name="connsiteY13" fmla="*/ 4040480 h 4392972"/>
              <a:gd name="connsiteX14" fmla="*/ 0 w 10944721"/>
              <a:gd name="connsiteY14" fmla="*/ 3312852 h 4392972"/>
              <a:gd name="connsiteX15" fmla="*/ 0 w 10944721"/>
              <a:gd name="connsiteY15" fmla="*/ 729019 h 4392972"/>
              <a:gd name="connsiteX16" fmla="*/ 0 w 10944721"/>
              <a:gd name="connsiteY16" fmla="*/ 352492 h 439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44721" h="4392972">
                <a:moveTo>
                  <a:pt x="0" y="0"/>
                </a:moveTo>
                <a:lnTo>
                  <a:pt x="352492" y="0"/>
                </a:lnTo>
                <a:lnTo>
                  <a:pt x="729721" y="0"/>
                </a:lnTo>
                <a:lnTo>
                  <a:pt x="9513575" y="0"/>
                </a:lnTo>
                <a:lnTo>
                  <a:pt x="10592229" y="0"/>
                </a:lnTo>
                <a:lnTo>
                  <a:pt x="10944721" y="0"/>
                </a:lnTo>
                <a:lnTo>
                  <a:pt x="10944721" y="352492"/>
                </a:lnTo>
                <a:lnTo>
                  <a:pt x="10944721" y="735125"/>
                </a:lnTo>
                <a:lnTo>
                  <a:pt x="10944721" y="4040480"/>
                </a:lnTo>
                <a:cubicBezTo>
                  <a:pt x="10944721" y="4235156"/>
                  <a:pt x="10786905" y="4392972"/>
                  <a:pt x="10592229" y="4392972"/>
                </a:cubicBezTo>
                <a:lnTo>
                  <a:pt x="936102" y="4392972"/>
                </a:lnTo>
                <a:lnTo>
                  <a:pt x="352492" y="4392972"/>
                </a:lnTo>
                <a:lnTo>
                  <a:pt x="0" y="4392972"/>
                </a:lnTo>
                <a:lnTo>
                  <a:pt x="0" y="4040480"/>
                </a:lnTo>
                <a:lnTo>
                  <a:pt x="0" y="3312852"/>
                </a:lnTo>
                <a:lnTo>
                  <a:pt x="0" y="729019"/>
                </a:lnTo>
                <a:lnTo>
                  <a:pt x="0" y="352492"/>
                </a:lnTo>
                <a:close/>
              </a:path>
            </a:pathLst>
          </a:custGeom>
          <a:solidFill>
            <a:srgbClr val="0091AA"/>
          </a:solidFill>
          <a:ln w="3175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3175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391" y="620688"/>
            <a:ext cx="10945217" cy="756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457528C4-2A26-3BBD-610C-451BF1D1E14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23393" y="1880828"/>
            <a:ext cx="5364609" cy="2808312"/>
          </a:xfrm>
          <a:prstGeom prst="rect">
            <a:avLst/>
          </a:prstGeom>
        </p:spPr>
        <p:txBody>
          <a:bodyPr lIns="144000" tIns="180000" rIns="14400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21590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401638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574675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286000" indent="0"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6" name="Textplatzhalter 34">
            <a:extLst>
              <a:ext uri="{FF2B5EF4-FFF2-40B4-BE49-F238E27FC236}">
                <a16:creationId xmlns:a16="http://schemas.microsoft.com/office/drawing/2014/main" id="{A3BCA714-FA30-B79A-535A-842A7CA7D65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3393" y="4833156"/>
            <a:ext cx="5364609" cy="1404156"/>
          </a:xfrm>
          <a:prstGeom prst="rect">
            <a:avLst/>
          </a:prstGeom>
        </p:spPr>
        <p:txBody>
          <a:bodyPr lIns="144000" tIns="0" rIns="144000" bIns="180000" anchor="b" anchorCtr="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E33227A-330A-59D0-4802-D90D9BD6DF78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6204001" y="1880828"/>
            <a:ext cx="5364609" cy="2808312"/>
          </a:xfrm>
          <a:prstGeom prst="rect">
            <a:avLst/>
          </a:prstGeom>
        </p:spPr>
        <p:txBody>
          <a:bodyPr lIns="144000" tIns="180000" rIns="144000" bIns="0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21590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401638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574675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286000" indent="0"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0AF36042-ADEE-EFB0-A027-B578194DB4CF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204001" y="4833156"/>
            <a:ext cx="5364609" cy="1404156"/>
          </a:xfrm>
          <a:prstGeom prst="rect">
            <a:avLst/>
          </a:prstGeom>
        </p:spPr>
        <p:txBody>
          <a:bodyPr lIns="144000" tIns="0" rIns="144000" bIns="180000" anchor="b" anchorCtr="0">
            <a:noAutofit/>
          </a:bodyPr>
          <a:lstStyle>
            <a:lvl1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562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391" y="620688"/>
            <a:ext cx="10945217" cy="7560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230DC1B1-D334-AB2B-957F-DD878F6CB2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4056" y="1880828"/>
            <a:ext cx="10944721" cy="4392972"/>
          </a:xfrm>
          <a:custGeom>
            <a:avLst/>
            <a:gdLst>
              <a:gd name="connsiteX0" fmla="*/ 0 w 10944721"/>
              <a:gd name="connsiteY0" fmla="*/ 0 h 4392972"/>
              <a:gd name="connsiteX1" fmla="*/ 352492 w 10944721"/>
              <a:gd name="connsiteY1" fmla="*/ 0 h 4392972"/>
              <a:gd name="connsiteX2" fmla="*/ 729721 w 10944721"/>
              <a:gd name="connsiteY2" fmla="*/ 0 h 4392972"/>
              <a:gd name="connsiteX3" fmla="*/ 9513575 w 10944721"/>
              <a:gd name="connsiteY3" fmla="*/ 0 h 4392972"/>
              <a:gd name="connsiteX4" fmla="*/ 10592229 w 10944721"/>
              <a:gd name="connsiteY4" fmla="*/ 0 h 4392972"/>
              <a:gd name="connsiteX5" fmla="*/ 10944721 w 10944721"/>
              <a:gd name="connsiteY5" fmla="*/ 0 h 4392972"/>
              <a:gd name="connsiteX6" fmla="*/ 10944721 w 10944721"/>
              <a:gd name="connsiteY6" fmla="*/ 352492 h 4392972"/>
              <a:gd name="connsiteX7" fmla="*/ 10944721 w 10944721"/>
              <a:gd name="connsiteY7" fmla="*/ 735125 h 4392972"/>
              <a:gd name="connsiteX8" fmla="*/ 10944721 w 10944721"/>
              <a:gd name="connsiteY8" fmla="*/ 4040480 h 4392972"/>
              <a:gd name="connsiteX9" fmla="*/ 10592229 w 10944721"/>
              <a:gd name="connsiteY9" fmla="*/ 4392972 h 4392972"/>
              <a:gd name="connsiteX10" fmla="*/ 936102 w 10944721"/>
              <a:gd name="connsiteY10" fmla="*/ 4392972 h 4392972"/>
              <a:gd name="connsiteX11" fmla="*/ 352492 w 10944721"/>
              <a:gd name="connsiteY11" fmla="*/ 4392972 h 4392972"/>
              <a:gd name="connsiteX12" fmla="*/ 0 w 10944721"/>
              <a:gd name="connsiteY12" fmla="*/ 4392972 h 4392972"/>
              <a:gd name="connsiteX13" fmla="*/ 0 w 10944721"/>
              <a:gd name="connsiteY13" fmla="*/ 4040480 h 4392972"/>
              <a:gd name="connsiteX14" fmla="*/ 0 w 10944721"/>
              <a:gd name="connsiteY14" fmla="*/ 3312852 h 4392972"/>
              <a:gd name="connsiteX15" fmla="*/ 0 w 10944721"/>
              <a:gd name="connsiteY15" fmla="*/ 729019 h 4392972"/>
              <a:gd name="connsiteX16" fmla="*/ 0 w 10944721"/>
              <a:gd name="connsiteY16" fmla="*/ 352492 h 439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44721" h="4392972">
                <a:moveTo>
                  <a:pt x="0" y="0"/>
                </a:moveTo>
                <a:lnTo>
                  <a:pt x="352492" y="0"/>
                </a:lnTo>
                <a:lnTo>
                  <a:pt x="729721" y="0"/>
                </a:lnTo>
                <a:lnTo>
                  <a:pt x="9513575" y="0"/>
                </a:lnTo>
                <a:lnTo>
                  <a:pt x="10592229" y="0"/>
                </a:lnTo>
                <a:lnTo>
                  <a:pt x="10944721" y="0"/>
                </a:lnTo>
                <a:lnTo>
                  <a:pt x="10944721" y="352492"/>
                </a:lnTo>
                <a:lnTo>
                  <a:pt x="10944721" y="735125"/>
                </a:lnTo>
                <a:lnTo>
                  <a:pt x="10944721" y="4040480"/>
                </a:lnTo>
                <a:cubicBezTo>
                  <a:pt x="10944721" y="4235156"/>
                  <a:pt x="10786905" y="4392972"/>
                  <a:pt x="10592229" y="4392972"/>
                </a:cubicBezTo>
                <a:lnTo>
                  <a:pt x="936102" y="4392972"/>
                </a:lnTo>
                <a:lnTo>
                  <a:pt x="352492" y="4392972"/>
                </a:lnTo>
                <a:lnTo>
                  <a:pt x="0" y="4392972"/>
                </a:lnTo>
                <a:lnTo>
                  <a:pt x="0" y="4040480"/>
                </a:lnTo>
                <a:lnTo>
                  <a:pt x="0" y="3312852"/>
                </a:lnTo>
                <a:lnTo>
                  <a:pt x="0" y="729019"/>
                </a:lnTo>
                <a:lnTo>
                  <a:pt x="0" y="352492"/>
                </a:lnTo>
                <a:close/>
              </a:path>
            </a:pathLst>
          </a:custGeom>
          <a:solidFill>
            <a:srgbClr val="0091AA"/>
          </a:solidFill>
          <a:ln w="3175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3175" cap="flat" cmpd="sng" algn="ctr">
                <a:solidFill>
                  <a:schemeClr val="accent2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-9331" y="1890158"/>
            <a:ext cx="6203949" cy="4968553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B1A789-E6C1-B707-5098-7691D3D04A58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reihandform 4">
            <a:extLst>
              <a:ext uri="{FF2B5EF4-FFF2-40B4-BE49-F238E27FC236}">
                <a16:creationId xmlns:a16="http://schemas.microsoft.com/office/drawing/2014/main" id="{FB8D99A9-2CB8-2F38-44E1-413018C1B85F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62598B-B886-6E42-28DA-8A83DABD13FC}"/>
              </a:ext>
            </a:extLst>
          </p:cNvPr>
          <p:cNvSpPr txBox="1"/>
          <p:nvPr userDrawn="1"/>
        </p:nvSpPr>
        <p:spPr>
          <a:xfrm>
            <a:off x="9907460" y="5180311"/>
            <a:ext cx="1746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200" b="1" dirty="0" err="1">
                <a:solidFill>
                  <a:srgbClr val="FFFFFF"/>
                </a:solidFill>
              </a:rPr>
              <a:t>GenoAkademie</a:t>
            </a:r>
            <a:endParaRPr lang="de-DE" sz="1200" b="1" dirty="0">
              <a:solidFill>
                <a:srgbClr val="FFFFFF"/>
              </a:solidFill>
            </a:endParaRPr>
          </a:p>
          <a:p>
            <a:pPr algn="r"/>
            <a:r>
              <a:rPr lang="de-DE" sz="1200" dirty="0">
                <a:solidFill>
                  <a:srgbClr val="FFFFFF"/>
                </a:solidFill>
              </a:rPr>
              <a:t>Neu-Isenburg</a:t>
            </a:r>
            <a:br>
              <a:rPr lang="de-DE" sz="1200" dirty="0">
                <a:solidFill>
                  <a:srgbClr val="FFFFFF"/>
                </a:solidFill>
              </a:rPr>
            </a:br>
            <a:r>
              <a:rPr lang="de-DE" sz="1200" dirty="0">
                <a:solidFill>
                  <a:srgbClr val="FFFFFF"/>
                </a:solidFill>
              </a:rPr>
              <a:t>Wilhelm-Haas-Platz</a:t>
            </a:r>
            <a:br>
              <a:rPr lang="de-DE" sz="1200" dirty="0">
                <a:solidFill>
                  <a:srgbClr val="FFFFFF"/>
                </a:solidFill>
              </a:rPr>
            </a:br>
            <a:r>
              <a:rPr lang="de-DE" sz="1200" dirty="0">
                <a:solidFill>
                  <a:srgbClr val="FFFFFF"/>
                </a:solidFill>
              </a:rPr>
              <a:t>63263 Neu-Isenburg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6B86C1-1970-E28A-0DEC-F20F8897B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5" name="Textplatzhalter 3">
            <a:extLst>
              <a:ext uri="{FF2B5EF4-FFF2-40B4-BE49-F238E27FC236}">
                <a16:creationId xmlns:a16="http://schemas.microsoft.com/office/drawing/2014/main" id="{77B2856B-0B4C-036D-DB7E-29DF1DDC7F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16200000">
            <a:off x="3522049" y="4190388"/>
            <a:ext cx="4978400" cy="3600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13745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sch –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96A5B1-4B67-0DB3-DC6F-961CBB654138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GenoAkademie Vorlage PowerPoint 2.0</a:t>
            </a:r>
            <a:endParaRPr lang="de-DE" dirty="0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1E099802-9CB5-3528-ED61-6639A0E692FA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sch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2587C7-F5AC-FB14-1971-FF749D95B570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5732"/>
            <a:ext cx="5328000" cy="187306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593" cy="24842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GenoAkademie Vorlage PowerPoint 2.0</a:t>
            </a:r>
            <a:endParaRPr lang="de-DE" dirty="0"/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B09FB233-887E-83CE-F3C6-2169820C5D6D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sch – Dunkelblau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77A610-5A42-F4B3-5701-3EDCAC96F555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9E10E-7FAC-C1BA-FC89-2F1A50DC7D32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GenoAkademie Vorlage PowerPoint 2.0</a:t>
            </a:r>
            <a:endParaRPr lang="de-DE" dirty="0"/>
          </a:p>
        </p:txBody>
      </p:sp>
      <p:sp>
        <p:nvSpPr>
          <p:cNvPr id="2" name="Bildplatzhalter 127">
            <a:extLst>
              <a:ext uri="{FF2B5EF4-FFF2-40B4-BE49-F238E27FC236}">
                <a16:creationId xmlns:a16="http://schemas.microsoft.com/office/drawing/2014/main" id="{8F162507-8A79-84ED-48FD-CCBD558826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0417318-0CDC-DCFC-5E94-CEF8C79CAA9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sch – Grün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309127-3EC0-8080-FF51-74A0EA55EB3D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1FD12-5F22-D9ED-EA34-BB89D5F8DCDA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GenoAkademie Vorlage PowerPoint 2.0</a:t>
            </a:r>
            <a:endParaRPr lang="de-DE" dirty="0"/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D8114578-B01E-A478-DE96-A8AFD02A3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4749FA12-8207-E831-71BD-6B81E89391D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fisch – Türkis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142022-56B7-DD8D-7A60-F47F3DACD0FA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24060-B35B-63CC-84CD-C61CA7CD2AF1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1556792"/>
            <a:ext cx="5328000" cy="18720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1" y="3753036"/>
            <a:ext cx="5328000" cy="24842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1.1</a:t>
            </a: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5DC211CD-7674-1942-6662-B20851C9E7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rgbClr val="F2F2F2"/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DEC34224-4C4F-2E58-4ED1-3FFA11559F7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4270994-7EA5-D4EB-47D6-A68F4A4A2149}"/>
              </a:ext>
            </a:extLst>
          </p:cNvPr>
          <p:cNvSpPr/>
          <p:nvPr userDrawn="1"/>
        </p:nvSpPr>
        <p:spPr>
          <a:xfrm>
            <a:off x="-1" y="-1984"/>
            <a:ext cx="5988050" cy="6275301"/>
          </a:xfrm>
          <a:custGeom>
            <a:avLst/>
            <a:gdLst>
              <a:gd name="connsiteX0" fmla="*/ 364073 w 5988050"/>
              <a:gd name="connsiteY0" fmla="*/ 0 h 6275301"/>
              <a:gd name="connsiteX1" fmla="*/ 5623977 w 5988050"/>
              <a:gd name="connsiteY1" fmla="*/ 0 h 6275301"/>
              <a:gd name="connsiteX2" fmla="*/ 5648112 w 5988050"/>
              <a:gd name="connsiteY2" fmla="*/ 2433 h 6275301"/>
              <a:gd name="connsiteX3" fmla="*/ 5988050 w 5988050"/>
              <a:gd name="connsiteY3" fmla="*/ 2433 h 6275301"/>
              <a:gd name="connsiteX4" fmla="*/ 5988050 w 5988050"/>
              <a:gd name="connsiteY4" fmla="*/ 364073 h 6275301"/>
              <a:gd name="connsiteX5" fmla="*/ 5988050 w 5988050"/>
              <a:gd name="connsiteY5" fmla="*/ 1232643 h 6275301"/>
              <a:gd name="connsiteX6" fmla="*/ 5988050 w 5988050"/>
              <a:gd name="connsiteY6" fmla="*/ 5911228 h 6275301"/>
              <a:gd name="connsiteX7" fmla="*/ 5623977 w 5988050"/>
              <a:gd name="connsiteY7" fmla="*/ 6275301 h 6275301"/>
              <a:gd name="connsiteX8" fmla="*/ 1227161 w 5988050"/>
              <a:gd name="connsiteY8" fmla="*/ 6275301 h 6275301"/>
              <a:gd name="connsiteX9" fmla="*/ 364073 w 5988050"/>
              <a:gd name="connsiteY9" fmla="*/ 6275301 h 6275301"/>
              <a:gd name="connsiteX10" fmla="*/ 0 w 5988050"/>
              <a:gd name="connsiteY10" fmla="*/ 6275301 h 6275301"/>
              <a:gd name="connsiteX11" fmla="*/ 0 w 5988050"/>
              <a:gd name="connsiteY11" fmla="*/ 5045091 h 6275301"/>
              <a:gd name="connsiteX12" fmla="*/ 0 w 5988050"/>
              <a:gd name="connsiteY12" fmla="*/ 5045091 h 6275301"/>
              <a:gd name="connsiteX13" fmla="*/ 0 w 5988050"/>
              <a:gd name="connsiteY13" fmla="*/ 364073 h 6275301"/>
              <a:gd name="connsiteX14" fmla="*/ 0 w 5988050"/>
              <a:gd name="connsiteY14" fmla="*/ 364072 h 6275301"/>
              <a:gd name="connsiteX15" fmla="*/ 0 w 5988050"/>
              <a:gd name="connsiteY15" fmla="*/ 1079 h 6275301"/>
              <a:gd name="connsiteX16" fmla="*/ 353370 w 5988050"/>
              <a:gd name="connsiteY16" fmla="*/ 1079 h 6275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8050" h="6275301">
                <a:moveTo>
                  <a:pt x="364073" y="0"/>
                </a:moveTo>
                <a:lnTo>
                  <a:pt x="5623977" y="0"/>
                </a:lnTo>
                <a:lnTo>
                  <a:pt x="5648112" y="2433"/>
                </a:lnTo>
                <a:lnTo>
                  <a:pt x="5988050" y="2433"/>
                </a:lnTo>
                <a:lnTo>
                  <a:pt x="5988050" y="364073"/>
                </a:lnTo>
                <a:lnTo>
                  <a:pt x="5988050" y="1232643"/>
                </a:lnTo>
                <a:lnTo>
                  <a:pt x="5988050" y="5911228"/>
                </a:lnTo>
                <a:cubicBezTo>
                  <a:pt x="5988050" y="6112300"/>
                  <a:pt x="5825049" y="6275301"/>
                  <a:pt x="5623977" y="6275301"/>
                </a:cubicBezTo>
                <a:lnTo>
                  <a:pt x="1227161" y="6275301"/>
                </a:lnTo>
                <a:lnTo>
                  <a:pt x="364073" y="6275301"/>
                </a:lnTo>
                <a:lnTo>
                  <a:pt x="0" y="6275301"/>
                </a:lnTo>
                <a:lnTo>
                  <a:pt x="0" y="5045091"/>
                </a:lnTo>
                <a:lnTo>
                  <a:pt x="0" y="5045091"/>
                </a:lnTo>
                <a:lnTo>
                  <a:pt x="0" y="364073"/>
                </a:lnTo>
                <a:lnTo>
                  <a:pt x="0" y="364072"/>
                </a:lnTo>
                <a:lnTo>
                  <a:pt x="0" y="1079"/>
                </a:lnTo>
                <a:lnTo>
                  <a:pt x="353370" y="1079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92ADA-95C4-4167-8364-DD8C66E92A4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lang="de-DE" sz="2200" b="0" i="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0" name="Textplatzhalter 18">
            <a:extLst>
              <a:ext uri="{FF2B5EF4-FFF2-40B4-BE49-F238E27FC236}">
                <a16:creationId xmlns:a16="http://schemas.microsoft.com/office/drawing/2014/main" id="{A9ABB032-99AF-7A56-EEFD-96F450B6474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4012" y="3753036"/>
            <a:ext cx="2592288" cy="2520280"/>
          </a:xfrm>
        </p:spPr>
        <p:txBody>
          <a:bodyPr lIns="0" tIns="0" rIns="0" bIns="0">
            <a:noAutofit/>
          </a:bodyPr>
          <a:lstStyle>
            <a:lvl1pPr>
              <a:def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de-DE" sz="1400" b="0" i="0" dirty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2C2A938-21E8-BD5F-54E6-EF6D5AE9369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22200" y="619862"/>
            <a:ext cx="4444808" cy="1231106"/>
          </a:xfrm>
        </p:spPr>
        <p:txBody>
          <a:bodyPr wrap="square" lIns="0" tIns="0" rIns="0" bIns="0">
            <a:spAutoFit/>
          </a:bodyPr>
          <a:lstStyle>
            <a:lvl1pPr>
              <a:defRPr lang="de-DE" sz="80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E2E23-8565-4DE9-A8E9-466A1EF655B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23392" y="1873749"/>
            <a:ext cx="4446000" cy="1555200"/>
          </a:xfrm>
        </p:spPr>
        <p:txBody>
          <a:bodyPr lIns="0" tIns="0" rIns="0" bIns="0" anchor="b" anchorCtr="0">
            <a:normAutofit/>
          </a:bodyPr>
          <a:lstStyle>
            <a:lvl1pPr>
              <a:defRPr lang="de-DE" sz="2800" b="0" i="0" dirty="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2" name="Bildplatzhalter 10">
            <a:extLst>
              <a:ext uri="{FF2B5EF4-FFF2-40B4-BE49-F238E27FC236}">
                <a16:creationId xmlns:a16="http://schemas.microsoft.com/office/drawing/2014/main" id="{D72C313E-3EFC-C9F0-FDAA-E40EFED7BE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988050" y="-1984"/>
            <a:ext cx="6219140" cy="3429223"/>
          </a:xfrm>
          <a:solidFill>
            <a:srgbClr val="F2F2F2"/>
          </a:solidFill>
        </p:spPr>
        <p:txBody>
          <a:bodyPr lIns="180000" tIns="180000" rIns="180000" bIns="180000"/>
          <a:lstStyle>
            <a:lvl1pPr>
              <a:defRPr lang="de-DE" sz="1000" b="0" i="0" dirty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Bild einfügen</a:t>
            </a:r>
          </a:p>
        </p:txBody>
      </p:sp>
      <p:sp>
        <p:nvSpPr>
          <p:cNvPr id="16" name="Textplatzhalter 34">
            <a:extLst>
              <a:ext uri="{FF2B5EF4-FFF2-40B4-BE49-F238E27FC236}">
                <a16:creationId xmlns:a16="http://schemas.microsoft.com/office/drawing/2014/main" id="{9EABA554-B9FC-922B-4794-D092DF319389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976320" y="3753036"/>
            <a:ext cx="2592288" cy="25202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E5171A-C9B1-09DF-9612-9B968504BF2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09FC174B-9F5F-47A4-A5C9-79CFE43CE2B6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68A8BFD-B45E-11D2-5B93-354A50C18E4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105571-D99F-4EB6-EC64-B0105A195F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‹Nr.›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58441-7312-D763-8331-FC70CAC189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10313280" y="1548520"/>
            <a:ext cx="3427239" cy="330200"/>
          </a:xfrm>
        </p:spPr>
        <p:txBody>
          <a:bodyPr lIns="36000" tIns="36000" rIns="36000" bIns="3600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Bildnachweis: XX</a:t>
            </a:r>
          </a:p>
        </p:txBody>
      </p:sp>
    </p:spTree>
    <p:extLst>
      <p:ext uri="{BB962C8B-B14F-4D97-AF65-F5344CB8AC3E}">
        <p14:creationId xmlns:p14="http://schemas.microsoft.com/office/powerpoint/2010/main" val="6856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8C583A4-E0A2-4495-87E0-C9C49566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620688"/>
            <a:ext cx="10945217" cy="4320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0" lvl="0">
              <a:lnSpc>
                <a:spcPct val="100000"/>
              </a:lnSpc>
              <a:spcBef>
                <a:spcPts val="0"/>
              </a:spcBef>
            </a:pPr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F4226-DC21-4070-B7A3-633FF62779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>
          <a:xfrm>
            <a:off x="9898062" y="6438911"/>
            <a:ext cx="742938" cy="21600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>
              <a:defRPr lang="de-DE" sz="1000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r"/>
            <a:fld id="{00A6F779-6338-4C82-A251-2DF2C0344042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BAF9D2-D3BA-413F-8C25-FCA37A59FE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3408001" y="6440401"/>
            <a:ext cx="6303600" cy="216000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lang="de-DE" sz="1000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9B2283-85E4-450F-B378-0ABDC1909B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0848528" y="6438911"/>
            <a:ext cx="720672" cy="21600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algn="r">
              <a:defRPr lang="de-DE" sz="1000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B5E7E8C6-0D8C-4933-89C4-F2D103BC68F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C0E629D-D6F3-6148-B032-B1C3219E4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91" y="1880828"/>
            <a:ext cx="10945217" cy="4392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98DEFCF8-DDC8-466B-44B3-26A9B66169C8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F1325D2-A4CC-E190-A85C-23244915212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152188" y="63500"/>
            <a:ext cx="103346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800">
                <a:solidFill>
                  <a:srgbClr val="838383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Klassifizierung: Intern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653B318-054A-FCE5-F340-E8F54B37F68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571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800">
                <a:solidFill>
                  <a:srgbClr val="838383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275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73" r:id="rId10"/>
    <p:sldLayoutId id="2147483674" r:id="rId11"/>
    <p:sldLayoutId id="2147483675" r:id="rId12"/>
    <p:sldLayoutId id="2147483696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95" r:id="rId20"/>
    <p:sldLayoutId id="2147483682" r:id="rId21"/>
    <p:sldLayoutId id="2147483683" r:id="rId22"/>
    <p:sldLayoutId id="2147483701" r:id="rId23"/>
    <p:sldLayoutId id="2147483699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3" orient="horz" pos="663">
          <p15:clr>
            <a:srgbClr val="F26B43"/>
          </p15:clr>
        </p15:guide>
        <p15:guide id="17" pos="393">
          <p15:clr>
            <a:srgbClr val="F26B43"/>
          </p15:clr>
        </p15:guide>
        <p15:guide id="18" pos="7287">
          <p15:clr>
            <a:srgbClr val="F26B43"/>
          </p15:clr>
        </p15:guide>
        <p15:guide id="19" pos="3772">
          <p15:clr>
            <a:srgbClr val="F26B43"/>
          </p15:clr>
        </p15:guide>
        <p15:guide id="21" orient="horz" pos="3952">
          <p15:clr>
            <a:srgbClr val="F26B43"/>
          </p15:clr>
        </p15:guide>
        <p15:guide id="22" orient="horz" pos="867">
          <p15:clr>
            <a:srgbClr val="F26B43"/>
          </p15:clr>
        </p15:guide>
        <p15:guide id="27" pos="3908">
          <p15:clr>
            <a:srgbClr val="F26B43"/>
          </p15:clr>
        </p15:guide>
        <p15:guide id="28" orient="horz" pos="1185">
          <p15:clr>
            <a:srgbClr val="F26B43"/>
          </p15:clr>
        </p15:guide>
        <p15:guide id="29" pos="2003">
          <p15:clr>
            <a:srgbClr val="F26B43"/>
          </p15:clr>
        </p15:guide>
        <p15:guide id="30" pos="2139">
          <p15:clr>
            <a:srgbClr val="F26B43"/>
          </p15:clr>
        </p15:guide>
        <p15:guide id="31" pos="5518">
          <p15:clr>
            <a:srgbClr val="F26B43"/>
          </p15:clr>
        </p15:guide>
        <p15:guide id="32" pos="5654">
          <p15:clr>
            <a:srgbClr val="F26B43"/>
          </p15:clr>
        </p15:guide>
        <p15:guide id="33" orient="horz" pos="2500">
          <p15:clr>
            <a:srgbClr val="F26B43"/>
          </p15:clr>
        </p15:guide>
        <p15:guide id="34" orient="horz" pos="26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file:///C:\Users\MariaThomas\easySlides%20GmbH\Nadja%20Paul%20-%2032_Kundenmaster\master\GenoAkademie\images\image33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1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3.jp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D83C-BD80-C939-9EB6-C782DE51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0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75DB0017-01B6-EA95-9D5B-26683C5C3CF0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2"/>
          <a:srcRect t="6205" b="6205"/>
          <a:stretch/>
        </p:blipFill>
        <p:spPr>
          <a:xfrm>
            <a:off x="5988050" y="-1588"/>
            <a:ext cx="6219825" cy="342900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F13483-90E4-5FA5-0575-5602DDAB92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EA495D-ADC0-6846-F375-513BDBA3C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Wer wir sind – </a:t>
            </a:r>
            <a:br>
              <a:rPr lang="de-DE" dirty="0"/>
            </a:br>
            <a:r>
              <a:rPr lang="de-DE" dirty="0"/>
              <a:t>die </a:t>
            </a:r>
            <a:r>
              <a:rPr lang="de-DE" dirty="0" err="1"/>
              <a:t>GenoAkademie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628C89AE-71D3-197B-F750-5E62A2DF0EA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09FC174B-9F5F-47A4-A5C9-79CFE43CE2B6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F106941B-1CAD-FA8C-4381-3E5753CC2A9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17.07.2025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E04C3B1-7DF8-F62F-0748-47EBC0C6F2A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1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8A4C353-100D-FF17-802F-E009C0F9C6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Bildnachweis: </a:t>
            </a:r>
            <a:r>
              <a:rPr lang="de-DE" dirty="0" err="1"/>
              <a:t>andresr</a:t>
            </a:r>
            <a:endParaRPr lang="de-DE" dirty="0"/>
          </a:p>
        </p:txBody>
      </p:sp>
      <p:pic>
        <p:nvPicPr>
          <p:cNvPr id="16" name="Grafik 15" descr="Lupe Silhouette">
            <a:extLst>
              <a:ext uri="{FF2B5EF4-FFF2-40B4-BE49-F238E27FC236}">
                <a16:creationId xmlns:a16="http://schemas.microsoft.com/office/drawing/2014/main" id="{47519F98-CFCD-CD62-D8B3-1E3EDC9D7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8248" y="4149080"/>
            <a:ext cx="1296144" cy="12961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8E98500-CC07-A749-51E8-B042135F02E1}"/>
              </a:ext>
            </a:extLst>
          </p:cNvPr>
          <p:cNvSpPr txBox="1"/>
          <p:nvPr/>
        </p:nvSpPr>
        <p:spPr>
          <a:xfrm>
            <a:off x="7005675" y="5445224"/>
            <a:ext cx="4176464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35920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C3A4596A-2F79-3200-2CE7-06AC5DEE2049}"/>
              </a:ext>
            </a:extLst>
          </p:cNvPr>
          <p:cNvSpPr/>
          <p:nvPr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1F46711-DD92-8628-9B97-78FF16634509}"/>
              </a:ext>
            </a:extLst>
          </p:cNvPr>
          <p:cNvSpPr/>
          <p:nvPr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6BFAB94-95D1-4CB1-35B1-91E17458DEBD}"/>
              </a:ext>
            </a:extLst>
          </p:cNvPr>
          <p:cNvSpPr/>
          <p:nvPr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3AD3320-7085-D7F9-2A68-F651D0D55FD2}"/>
              </a:ext>
            </a:extLst>
          </p:cNvPr>
          <p:cNvSpPr/>
          <p:nvPr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ichtungspfeil 45">
            <a:extLst>
              <a:ext uri="{FF2B5EF4-FFF2-40B4-BE49-F238E27FC236}">
                <a16:creationId xmlns:a16="http://schemas.microsoft.com/office/drawing/2014/main" id="{2BCAA380-9300-FDA7-1437-53700303183C}"/>
              </a:ext>
            </a:extLst>
          </p:cNvPr>
          <p:cNvSpPr/>
          <p:nvPr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ichtungspfeil 4">
            <a:extLst>
              <a:ext uri="{FF2B5EF4-FFF2-40B4-BE49-F238E27FC236}">
                <a16:creationId xmlns:a16="http://schemas.microsoft.com/office/drawing/2014/main" id="{83242B55-FFA4-D584-CCF7-DF1FF0B96A21}"/>
              </a:ext>
            </a:extLst>
          </p:cNvPr>
          <p:cNvSpPr/>
          <p:nvPr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ichtungspfeil 18">
            <a:extLst>
              <a:ext uri="{FF2B5EF4-FFF2-40B4-BE49-F238E27FC236}">
                <a16:creationId xmlns:a16="http://schemas.microsoft.com/office/drawing/2014/main" id="{4D85791E-531F-93C2-FE80-4F018D6E14C8}"/>
              </a:ext>
            </a:extLst>
          </p:cNvPr>
          <p:cNvSpPr/>
          <p:nvPr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Richtungspfeil 28">
            <a:extLst>
              <a:ext uri="{FF2B5EF4-FFF2-40B4-BE49-F238E27FC236}">
                <a16:creationId xmlns:a16="http://schemas.microsoft.com/office/drawing/2014/main" id="{73938B87-B557-DF42-A294-BC338E74517F}"/>
              </a:ext>
            </a:extLst>
          </p:cNvPr>
          <p:cNvSpPr/>
          <p:nvPr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31">
            <a:extLst>
              <a:ext uri="{FF2B5EF4-FFF2-40B4-BE49-F238E27FC236}">
                <a16:creationId xmlns:a16="http://schemas.microsoft.com/office/drawing/2014/main" id="{2E2C7410-7945-2C29-3A7B-D426C0105131}"/>
              </a:ext>
            </a:extLst>
          </p:cNvPr>
          <p:cNvSpPr/>
          <p:nvPr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Richtungspfeil 36">
            <a:extLst>
              <a:ext uri="{FF2B5EF4-FFF2-40B4-BE49-F238E27FC236}">
                <a16:creationId xmlns:a16="http://schemas.microsoft.com/office/drawing/2014/main" id="{09CF0BCD-6362-6D38-FEF8-C1D6C45F12FD}"/>
              </a:ext>
            </a:extLst>
          </p:cNvPr>
          <p:cNvSpPr/>
          <p:nvPr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Richtungspfeil 40">
            <a:extLst>
              <a:ext uri="{FF2B5EF4-FFF2-40B4-BE49-F238E27FC236}">
                <a16:creationId xmlns:a16="http://schemas.microsoft.com/office/drawing/2014/main" id="{87ACCF48-15F8-E4AF-766D-7189EADBD533}"/>
              </a:ext>
            </a:extLst>
          </p:cNvPr>
          <p:cNvSpPr/>
          <p:nvPr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47">
            <a:extLst>
              <a:ext uri="{FF2B5EF4-FFF2-40B4-BE49-F238E27FC236}">
                <a16:creationId xmlns:a16="http://schemas.microsoft.com/office/drawing/2014/main" id="{4B218448-CCA9-27CA-586B-C7B79C515BC8}"/>
              </a:ext>
            </a:extLst>
          </p:cNvPr>
          <p:cNvSpPr/>
          <p:nvPr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87A9AB3-60FF-C824-81AD-E1A5A100F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Neuigkeiten 2025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08D670F-D788-71AE-DC28-AE3DBFE2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GenoAkademie</a:t>
            </a:r>
            <a:r>
              <a:rPr lang="de-DE" dirty="0"/>
              <a:t> </a:t>
            </a:r>
            <a:r>
              <a:rPr lang="de-DE" dirty="0" err="1"/>
              <a:t>Insights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37B5D7-743F-2E07-C3C8-9BBD7A7A4C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7D9B60-2D83-4D38-9F56-57AD8DE5D15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C57207-CC83-E4C5-9CF7-CFD06446DEA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AEAE08-9036-2157-A8F7-F6DCE7D010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10</a:t>
            </a:fld>
            <a:endParaRPr lang="de-DE" dirty="0"/>
          </a:p>
        </p:txBody>
      </p:sp>
      <p:sp>
        <p:nvSpPr>
          <p:cNvPr id="7" name="Textplatzhalter 73">
            <a:extLst>
              <a:ext uri="{FF2B5EF4-FFF2-40B4-BE49-F238E27FC236}">
                <a16:creationId xmlns:a16="http://schemas.microsoft.com/office/drawing/2014/main" id="{8674B897-0F29-29BC-F83E-F3F8973AF213}"/>
              </a:ext>
            </a:extLst>
          </p:cNvPr>
          <p:cNvSpPr txBox="1">
            <a:spLocks/>
          </p:cNvSpPr>
          <p:nvPr/>
        </p:nvSpPr>
        <p:spPr>
          <a:xfrm>
            <a:off x="1343470" y="1849621"/>
            <a:ext cx="7432863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de-DE" b="1" dirty="0"/>
            </a:br>
            <a:r>
              <a:rPr lang="de-DE" b="1" dirty="0"/>
              <a:t>          </a:t>
            </a:r>
            <a:r>
              <a:rPr lang="de-DE" b="1" dirty="0">
                <a:solidFill>
                  <a:srgbClr val="007387"/>
                </a:solidFill>
              </a:rPr>
              <a:t>BVR-Projekt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| Strategisches Personalmanagement: HR-Umsetzungsnavigator</a:t>
            </a:r>
          </a:p>
        </p:txBody>
      </p:sp>
      <p:sp>
        <p:nvSpPr>
          <p:cNvPr id="8" name="Textplatzhalter 74">
            <a:extLst>
              <a:ext uri="{FF2B5EF4-FFF2-40B4-BE49-F238E27FC236}">
                <a16:creationId xmlns:a16="http://schemas.microsoft.com/office/drawing/2014/main" id="{BAAE073C-9236-609C-1731-8A46D0D5EF05}"/>
              </a:ext>
            </a:extLst>
          </p:cNvPr>
          <p:cNvSpPr txBox="1">
            <a:spLocks/>
          </p:cNvSpPr>
          <p:nvPr/>
        </p:nvSpPr>
        <p:spPr>
          <a:xfrm>
            <a:off x="9069083" y="2110877"/>
            <a:ext cx="2588994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seit 31. März 2025</a:t>
            </a:r>
          </a:p>
        </p:txBody>
      </p:sp>
      <p:sp>
        <p:nvSpPr>
          <p:cNvPr id="9" name="Textplatzhalter 75">
            <a:extLst>
              <a:ext uri="{FF2B5EF4-FFF2-40B4-BE49-F238E27FC236}">
                <a16:creationId xmlns:a16="http://schemas.microsoft.com/office/drawing/2014/main" id="{40285CAB-0DE8-CF02-EC4D-817BBF247E2D}"/>
              </a:ext>
            </a:extLst>
          </p:cNvPr>
          <p:cNvSpPr txBox="1">
            <a:spLocks/>
          </p:cNvSpPr>
          <p:nvPr/>
        </p:nvSpPr>
        <p:spPr>
          <a:xfrm>
            <a:off x="1343471" y="2938535"/>
            <a:ext cx="6710400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  <a:p>
            <a:r>
              <a:rPr lang="de-DE" b="1" dirty="0"/>
              <a:t>         </a:t>
            </a:r>
            <a:r>
              <a:rPr lang="de-DE" b="1" dirty="0">
                <a:solidFill>
                  <a:srgbClr val="007387"/>
                </a:solidFill>
              </a:rPr>
              <a:t>Regulatorische Anforderungen für Personaler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| Web-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based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-Training</a:t>
            </a:r>
          </a:p>
        </p:txBody>
      </p:sp>
      <p:sp>
        <p:nvSpPr>
          <p:cNvPr id="10" name="Textplatzhalter 76">
            <a:extLst>
              <a:ext uri="{FF2B5EF4-FFF2-40B4-BE49-F238E27FC236}">
                <a16:creationId xmlns:a16="http://schemas.microsoft.com/office/drawing/2014/main" id="{4A41B79A-93FC-E9D3-1F89-1CDFBB2A34BE}"/>
              </a:ext>
            </a:extLst>
          </p:cNvPr>
          <p:cNvSpPr txBox="1">
            <a:spLocks/>
          </p:cNvSpPr>
          <p:nvPr/>
        </p:nvSpPr>
        <p:spPr>
          <a:xfrm>
            <a:off x="9069083" y="3199791"/>
            <a:ext cx="2588994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seit Mai 2025</a:t>
            </a:r>
          </a:p>
          <a:p>
            <a:endParaRPr lang="de-DE" dirty="0"/>
          </a:p>
        </p:txBody>
      </p:sp>
      <p:sp>
        <p:nvSpPr>
          <p:cNvPr id="11" name="Textplatzhalter 77">
            <a:extLst>
              <a:ext uri="{FF2B5EF4-FFF2-40B4-BE49-F238E27FC236}">
                <a16:creationId xmlns:a16="http://schemas.microsoft.com/office/drawing/2014/main" id="{2EAD4F78-6CD9-B9AC-44F8-200619E608CE}"/>
              </a:ext>
            </a:extLst>
          </p:cNvPr>
          <p:cNvSpPr txBox="1">
            <a:spLocks/>
          </p:cNvSpPr>
          <p:nvPr/>
        </p:nvSpPr>
        <p:spPr>
          <a:xfrm>
            <a:off x="1343471" y="4029294"/>
            <a:ext cx="6710400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  <a:p>
            <a:r>
              <a:rPr lang="de-DE" b="1" dirty="0"/>
              <a:t>         </a:t>
            </a:r>
            <a:r>
              <a:rPr lang="de-DE" b="1" dirty="0">
                <a:solidFill>
                  <a:srgbClr val="007387"/>
                </a:solidFill>
              </a:rPr>
              <a:t>Kundenveranstaltung</a:t>
            </a:r>
            <a:r>
              <a:rPr lang="de-DE" b="1" dirty="0"/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| HR Summit: Digital Mindset &amp; Future Skills</a:t>
            </a:r>
          </a:p>
        </p:txBody>
      </p:sp>
      <p:sp>
        <p:nvSpPr>
          <p:cNvPr id="12" name="Textplatzhalter 78">
            <a:extLst>
              <a:ext uri="{FF2B5EF4-FFF2-40B4-BE49-F238E27FC236}">
                <a16:creationId xmlns:a16="http://schemas.microsoft.com/office/drawing/2014/main" id="{5C4C4569-D042-9958-520F-6FCB15606E9F}"/>
              </a:ext>
            </a:extLst>
          </p:cNvPr>
          <p:cNvSpPr txBox="1">
            <a:spLocks/>
          </p:cNvSpPr>
          <p:nvPr/>
        </p:nvSpPr>
        <p:spPr>
          <a:xfrm>
            <a:off x="9069083" y="4290550"/>
            <a:ext cx="2588994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im Juni 2026</a:t>
            </a:r>
          </a:p>
        </p:txBody>
      </p:sp>
      <p:sp>
        <p:nvSpPr>
          <p:cNvPr id="13" name="Textplatzhalter 79">
            <a:extLst>
              <a:ext uri="{FF2B5EF4-FFF2-40B4-BE49-F238E27FC236}">
                <a16:creationId xmlns:a16="http://schemas.microsoft.com/office/drawing/2014/main" id="{9722B9F5-91FD-B732-77D6-CB3BEC368EF4}"/>
              </a:ext>
            </a:extLst>
          </p:cNvPr>
          <p:cNvSpPr txBox="1">
            <a:spLocks/>
          </p:cNvSpPr>
          <p:nvPr/>
        </p:nvSpPr>
        <p:spPr>
          <a:xfrm>
            <a:off x="1343471" y="5118491"/>
            <a:ext cx="7638528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  <a:p>
            <a:r>
              <a:rPr lang="de-DE" b="1" dirty="0"/>
              <a:t>         </a:t>
            </a:r>
            <a:r>
              <a:rPr lang="de-DE" b="1" dirty="0">
                <a:solidFill>
                  <a:srgbClr val="007387"/>
                </a:solidFill>
              </a:rPr>
              <a:t>Bachelor Professional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| Neuordnungsverfahren Studiengang „Bankfachwirt/in“</a:t>
            </a:r>
          </a:p>
        </p:txBody>
      </p:sp>
      <p:sp>
        <p:nvSpPr>
          <p:cNvPr id="14" name="Textplatzhalter 80">
            <a:extLst>
              <a:ext uri="{FF2B5EF4-FFF2-40B4-BE49-F238E27FC236}">
                <a16:creationId xmlns:a16="http://schemas.microsoft.com/office/drawing/2014/main" id="{642C472C-75A0-9F40-58B0-DF258E92C338}"/>
              </a:ext>
            </a:extLst>
          </p:cNvPr>
          <p:cNvSpPr txBox="1">
            <a:spLocks/>
          </p:cNvSpPr>
          <p:nvPr/>
        </p:nvSpPr>
        <p:spPr>
          <a:xfrm>
            <a:off x="9069083" y="5379747"/>
            <a:ext cx="2588994" cy="932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Frühjahr 2027</a:t>
            </a:r>
          </a:p>
        </p:txBody>
      </p:sp>
      <p:pic>
        <p:nvPicPr>
          <p:cNvPr id="15" name="Grafik 14" descr="Rakete Silhouette">
            <a:extLst>
              <a:ext uri="{FF2B5EF4-FFF2-40B4-BE49-F238E27FC236}">
                <a16:creationId xmlns:a16="http://schemas.microsoft.com/office/drawing/2014/main" id="{F93F23EC-6A50-16C8-5A09-CD8FE3DE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2026597"/>
            <a:ext cx="578449" cy="578449"/>
          </a:xfrm>
          <a:prstGeom prst="rect">
            <a:avLst/>
          </a:prstGeom>
        </p:spPr>
      </p:pic>
      <p:pic>
        <p:nvPicPr>
          <p:cNvPr id="16" name="Grafik 15" descr="Rakete Silhouette">
            <a:extLst>
              <a:ext uri="{FF2B5EF4-FFF2-40B4-BE49-F238E27FC236}">
                <a16:creationId xmlns:a16="http://schemas.microsoft.com/office/drawing/2014/main" id="{31E3DA35-B76E-487C-37DA-6B4CBB1EF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3115511"/>
            <a:ext cx="578449" cy="578449"/>
          </a:xfrm>
          <a:prstGeom prst="rect">
            <a:avLst/>
          </a:prstGeom>
        </p:spPr>
      </p:pic>
      <p:pic>
        <p:nvPicPr>
          <p:cNvPr id="17" name="Grafik 16" descr="Rakete Silhouette">
            <a:extLst>
              <a:ext uri="{FF2B5EF4-FFF2-40B4-BE49-F238E27FC236}">
                <a16:creationId xmlns:a16="http://schemas.microsoft.com/office/drawing/2014/main" id="{ED066CDF-1CC7-E953-7CC4-CF8291D4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4206270"/>
            <a:ext cx="578449" cy="578449"/>
          </a:xfrm>
          <a:prstGeom prst="rect">
            <a:avLst/>
          </a:prstGeom>
        </p:spPr>
      </p:pic>
      <p:pic>
        <p:nvPicPr>
          <p:cNvPr id="18" name="Grafik 17" descr="Rakete Silhouette">
            <a:extLst>
              <a:ext uri="{FF2B5EF4-FFF2-40B4-BE49-F238E27FC236}">
                <a16:creationId xmlns:a16="http://schemas.microsoft.com/office/drawing/2014/main" id="{07DC6FE9-08D6-5047-685D-24BD37A7D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0" y="5295467"/>
            <a:ext cx="578449" cy="5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ildplatzhalter 62">
            <a:extLst>
              <a:ext uri="{FF2B5EF4-FFF2-40B4-BE49-F238E27FC236}">
                <a16:creationId xmlns:a16="http://schemas.microsoft.com/office/drawing/2014/main" id="{CCA18437-2CD6-10E8-B6E2-23C771BE61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5" b="19385"/>
          <a:stretch>
            <a:fillRect/>
          </a:stretch>
        </p:blipFill>
        <p:spPr>
          <a:xfrm>
            <a:off x="0" y="1880827"/>
            <a:ext cx="12192000" cy="4977173"/>
          </a:xfrm>
        </p:spPr>
      </p:pic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97F89CB0-5B6A-11AC-9798-CE12919852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Wir stellen uns vor</a:t>
            </a:r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4889F70E-C23F-8215-7B8F-630BB18C5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1" y="620688"/>
            <a:ext cx="10945217" cy="432000"/>
          </a:xfrm>
        </p:spPr>
        <p:txBody>
          <a:bodyPr/>
          <a:lstStyle/>
          <a:p>
            <a:r>
              <a:rPr lang="de-DE" dirty="0"/>
              <a:t>Wer wir sind</a:t>
            </a:r>
          </a:p>
        </p:txBody>
      </p:sp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A6224E48-F88A-A9C4-D25B-BC990AE4A33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4" name="Datumsplatzhalter 33">
            <a:extLst>
              <a:ext uri="{FF2B5EF4-FFF2-40B4-BE49-F238E27FC236}">
                <a16:creationId xmlns:a16="http://schemas.microsoft.com/office/drawing/2014/main" id="{2FB6ABCE-C9C3-998C-F1C5-8BD60C596FA2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74AE73DA-503A-4AA6-B335-6E211D0F0B57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35" name="Fußzeilenplatzhalter 34">
            <a:extLst>
              <a:ext uri="{FF2B5EF4-FFF2-40B4-BE49-F238E27FC236}">
                <a16:creationId xmlns:a16="http://schemas.microsoft.com/office/drawing/2014/main" id="{EEB69EFB-2013-6F55-4A25-82D9CB7C274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36" name="Foliennummernplatzhalter 35">
            <a:extLst>
              <a:ext uri="{FF2B5EF4-FFF2-40B4-BE49-F238E27FC236}">
                <a16:creationId xmlns:a16="http://schemas.microsoft.com/office/drawing/2014/main" id="{8BBAE809-DB78-1556-D2A9-C2F63A2BC30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2</a:t>
            </a:fld>
            <a:endParaRPr lang="de-DE" dirty="0"/>
          </a:p>
        </p:txBody>
      </p:sp>
      <p:sp>
        <p:nvSpPr>
          <p:cNvPr id="10" name="Freihandform 12">
            <a:extLst>
              <a:ext uri="{FF2B5EF4-FFF2-40B4-BE49-F238E27FC236}">
                <a16:creationId xmlns:a16="http://schemas.microsoft.com/office/drawing/2014/main" id="{A0E060B5-BCCA-E0AF-5C85-0168787142F3}"/>
              </a:ext>
            </a:extLst>
          </p:cNvPr>
          <p:cNvSpPr/>
          <p:nvPr/>
        </p:nvSpPr>
        <p:spPr>
          <a:xfrm>
            <a:off x="7137570" y="2493672"/>
            <a:ext cx="4446000" cy="2992727"/>
          </a:xfrm>
          <a:custGeom>
            <a:avLst/>
            <a:gdLst>
              <a:gd name="connsiteX0" fmla="*/ 0 w 4446596"/>
              <a:gd name="connsiteY0" fmla="*/ 0 h 2183268"/>
              <a:gd name="connsiteX1" fmla="*/ 2933238 w 4446596"/>
              <a:gd name="connsiteY1" fmla="*/ 0 h 2183268"/>
              <a:gd name="connsiteX2" fmla="*/ 2933238 w 4446596"/>
              <a:gd name="connsiteY2" fmla="*/ 1668 h 2183268"/>
              <a:gd name="connsiteX3" fmla="*/ 3870532 w 4446596"/>
              <a:gd name="connsiteY3" fmla="*/ 1668 h 2183268"/>
              <a:gd name="connsiteX4" fmla="*/ 4114513 w 4446596"/>
              <a:gd name="connsiteY4" fmla="*/ 1668 h 2183268"/>
              <a:gd name="connsiteX5" fmla="*/ 4446596 w 4446596"/>
              <a:gd name="connsiteY5" fmla="*/ 1668 h 2183268"/>
              <a:gd name="connsiteX6" fmla="*/ 4446596 w 4446596"/>
              <a:gd name="connsiteY6" fmla="*/ 333751 h 2183268"/>
              <a:gd name="connsiteX7" fmla="*/ 4446596 w 4446596"/>
              <a:gd name="connsiteY7" fmla="*/ 577732 h 2183268"/>
              <a:gd name="connsiteX8" fmla="*/ 4446596 w 4446596"/>
              <a:gd name="connsiteY8" fmla="*/ 1851185 h 2183268"/>
              <a:gd name="connsiteX9" fmla="*/ 4114513 w 4446596"/>
              <a:gd name="connsiteY9" fmla="*/ 2183268 h 2183268"/>
              <a:gd name="connsiteX10" fmla="*/ 2286660 w 4446596"/>
              <a:gd name="connsiteY10" fmla="*/ 2183268 h 2183268"/>
              <a:gd name="connsiteX11" fmla="*/ 2042679 w 4446596"/>
              <a:gd name="connsiteY11" fmla="*/ 2183268 h 2183268"/>
              <a:gd name="connsiteX12" fmla="*/ 1710596 w 4446596"/>
              <a:gd name="connsiteY12" fmla="*/ 2183268 h 2183268"/>
              <a:gd name="connsiteX13" fmla="*/ 1710596 w 4446596"/>
              <a:gd name="connsiteY13" fmla="*/ 2183267 h 2183268"/>
              <a:gd name="connsiteX14" fmla="*/ 0 w 4446596"/>
              <a:gd name="connsiteY14" fmla="*/ 2183267 h 218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6596" h="2183268">
                <a:moveTo>
                  <a:pt x="0" y="0"/>
                </a:moveTo>
                <a:lnTo>
                  <a:pt x="2933238" y="0"/>
                </a:lnTo>
                <a:lnTo>
                  <a:pt x="2933238" y="1668"/>
                </a:lnTo>
                <a:lnTo>
                  <a:pt x="3870532" y="1668"/>
                </a:lnTo>
                <a:lnTo>
                  <a:pt x="4114513" y="1668"/>
                </a:lnTo>
                <a:lnTo>
                  <a:pt x="4446596" y="1668"/>
                </a:lnTo>
                <a:lnTo>
                  <a:pt x="4446596" y="333751"/>
                </a:lnTo>
                <a:lnTo>
                  <a:pt x="4446596" y="577732"/>
                </a:lnTo>
                <a:lnTo>
                  <a:pt x="4446596" y="1851185"/>
                </a:lnTo>
                <a:cubicBezTo>
                  <a:pt x="4446596" y="2034589"/>
                  <a:pt x="4297917" y="2183268"/>
                  <a:pt x="4114513" y="2183268"/>
                </a:cubicBezTo>
                <a:lnTo>
                  <a:pt x="2286660" y="2183268"/>
                </a:lnTo>
                <a:lnTo>
                  <a:pt x="2042679" y="2183268"/>
                </a:lnTo>
                <a:lnTo>
                  <a:pt x="1710596" y="2183268"/>
                </a:lnTo>
                <a:lnTo>
                  <a:pt x="1710596" y="2183267"/>
                </a:lnTo>
                <a:lnTo>
                  <a:pt x="0" y="218326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de-DE" b="0" i="0" noProof="0" dirty="0">
              <a:solidFill>
                <a:schemeClr val="l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E9D2A0A2-9F23-BADF-5C10-C5F38F3448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37573" y="2675858"/>
            <a:ext cx="4445997" cy="2628353"/>
          </a:xfrm>
        </p:spPr>
        <p:txBody>
          <a:bodyPr/>
          <a:lstStyle/>
          <a:p>
            <a:r>
              <a:rPr lang="de-DE" sz="1600" b="1" dirty="0"/>
              <a:t>Lokal verankert, überregional vernetzt und unseren Mitgliedern verpflichtet – das sind wir, die </a:t>
            </a:r>
            <a:r>
              <a:rPr lang="de-DE" sz="1600" b="1" dirty="0" err="1"/>
              <a:t>GenoAkademie</a:t>
            </a:r>
            <a:r>
              <a:rPr lang="de-DE" sz="1600" b="1" dirty="0"/>
              <a:t>. </a:t>
            </a:r>
          </a:p>
          <a:p>
            <a:r>
              <a:rPr lang="de-DE" sz="1600" b="1" dirty="0"/>
              <a:t>Wir sind Deutschlands größte genossenschaftliche Bildungseinrichtung mit über 50 Jahren Erfahrung. Unseren Kunden bieten wir jährlich mehr als 12.000 Seminare an und orientieren uns dabei an den aktuellsten Trends - in Präsenz, digital oder hybrid. 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816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F7BAAAC-5968-D439-B281-52EDD134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47" y="630055"/>
            <a:ext cx="10945217" cy="432000"/>
          </a:xfrm>
        </p:spPr>
        <p:txBody>
          <a:bodyPr/>
          <a:lstStyle/>
          <a:p>
            <a:r>
              <a:rPr lang="de-DE" dirty="0" err="1"/>
              <a:t>GenoAkademie</a:t>
            </a:r>
            <a:r>
              <a:rPr lang="de-DE" dirty="0"/>
              <a:t> – das ist Bildung mit </a:t>
            </a:r>
            <a:r>
              <a:rPr lang="de-DE" dirty="0" err="1"/>
              <a:t>mehrWert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DCB62D-AE61-0F67-C27E-ED2795A9AD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7D9B60-2D83-4D38-9F56-57AD8DE5D15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99C9E8-CAF2-9C02-9FAA-FFE9B832C1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8A0D7E-08A8-188C-4B1F-B8E2917601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3</a:t>
            </a:fld>
            <a:endParaRPr lang="de-DE" dirty="0"/>
          </a:p>
        </p:txBody>
      </p:sp>
      <p:sp>
        <p:nvSpPr>
          <p:cNvPr id="7" name="Freihandform 20">
            <a:extLst>
              <a:ext uri="{FF2B5EF4-FFF2-40B4-BE49-F238E27FC236}">
                <a16:creationId xmlns:a16="http://schemas.microsoft.com/office/drawing/2014/main" id="{1ADF1624-F731-D40C-F23A-D449BBA914F2}"/>
              </a:ext>
            </a:extLst>
          </p:cNvPr>
          <p:cNvSpPr/>
          <p:nvPr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186275D-5C00-EBEF-7DB6-57CB3C55C0D2}"/>
              </a:ext>
            </a:extLst>
          </p:cNvPr>
          <p:cNvSpPr/>
          <p:nvPr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54E5D0-3EA6-AEDC-332F-6C985014DC90}"/>
              </a:ext>
            </a:extLst>
          </p:cNvPr>
          <p:cNvSpPr/>
          <p:nvPr/>
        </p:nvSpPr>
        <p:spPr>
          <a:xfrm>
            <a:off x="3359696" y="1872000"/>
            <a:ext cx="2736499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FF1569C-5B10-8875-C92B-9A4C4C531419}"/>
              </a:ext>
            </a:extLst>
          </p:cNvPr>
          <p:cNvSpPr/>
          <p:nvPr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B3A676FD-F462-D711-A3F2-B1F37B39E2FD}"/>
              </a:ext>
            </a:extLst>
          </p:cNvPr>
          <p:cNvSpPr txBox="1">
            <a:spLocks/>
          </p:cNvSpPr>
          <p:nvPr/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9pPr>
          </a:lstStyle>
          <a:p>
            <a:r>
              <a:rPr lang="de-DE" dirty="0"/>
              <a:t>Wir sind die </a:t>
            </a:r>
            <a:r>
              <a:rPr lang="de-DE" sz="4800" b="1" dirty="0"/>
              <a:t>Nr.1</a:t>
            </a:r>
            <a:br>
              <a:rPr lang="de-DE" sz="4800" b="1" dirty="0"/>
            </a:br>
            <a:r>
              <a:rPr lang="de-DE" b="1" dirty="0"/>
              <a:t>der genossenschaftlichen Bildungsanbieter</a:t>
            </a:r>
            <a:r>
              <a:rPr lang="de-DE" dirty="0"/>
              <a:t> in Deutschland. 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9E1D1A3-03BA-8F48-F477-DDCC8B9E2488}"/>
              </a:ext>
            </a:extLst>
          </p:cNvPr>
          <p:cNvSpPr txBox="1">
            <a:spLocks/>
          </p:cNvSpPr>
          <p:nvPr/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000" b="0" i="0" kern="1200">
                <a:solidFill>
                  <a:srgbClr val="CCCCCC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Bild einfügen</a:t>
            </a:r>
            <a:endParaRPr lang="de-DE" dirty="0"/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001F0CA6-22C4-4ED6-4DE2-97255BFE5983}"/>
              </a:ext>
            </a:extLst>
          </p:cNvPr>
          <p:cNvSpPr txBox="1">
            <a:spLocks/>
          </p:cNvSpPr>
          <p:nvPr/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wrap="none" lIns="180000" tIns="180000" rIns="180000" bIns="1800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lang="de-DE" sz="1000" b="0" i="0" kern="1200">
                <a:solidFill>
                  <a:srgbClr val="CCCCCC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de-DE"/>
              <a:t>Bild einfügen</a:t>
            </a:r>
            <a:endParaRPr lang="de-DE" dirty="0"/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F945B9F0-FDD1-1D2F-E82A-6ECDE6669CE6}"/>
              </a:ext>
            </a:extLst>
          </p:cNvPr>
          <p:cNvSpPr txBox="1">
            <a:spLocks/>
          </p:cNvSpPr>
          <p:nvPr/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wrap="none" lIns="180000" tIns="180000" rIns="180000" bIns="180000" anchor="ctr"/>
          <a:lstStyle>
            <a:defPPr>
              <a:defRPr lang="de-DE"/>
            </a:defPPr>
            <a:lvl1pPr marL="0" algn="l" defTabSz="914400" rtl="0" eaLnBrk="1" latinLnBrk="0" hangingPunct="1">
              <a:defRPr lang="de-DE" sz="1000" b="0" i="0" kern="1200">
                <a:solidFill>
                  <a:srgbClr val="CCCCCC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de-DE"/>
              <a:t>Bild einfügen</a:t>
            </a: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9B7A3F0-113B-897E-4444-7EF6DCCF93B3}"/>
              </a:ext>
            </a:extLst>
          </p:cNvPr>
          <p:cNvSpPr/>
          <p:nvPr/>
        </p:nvSpPr>
        <p:spPr>
          <a:xfrm>
            <a:off x="3359697" y="4053600"/>
            <a:ext cx="2736498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platzhalter 34">
            <a:extLst>
              <a:ext uri="{FF2B5EF4-FFF2-40B4-BE49-F238E27FC236}">
                <a16:creationId xmlns:a16="http://schemas.microsoft.com/office/drawing/2014/main" id="{C5D1FE4D-5322-AD8F-C479-071BC389AD3C}"/>
              </a:ext>
            </a:extLst>
          </p:cNvPr>
          <p:cNvSpPr txBox="1">
            <a:spLocks/>
          </p:cNvSpPr>
          <p:nvPr/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wrap="none" lIns="180000" tIns="180000" rIns="180000" bIns="180000" anchor="ctr" anchorCtr="0">
            <a:normAutofit/>
          </a:bodyPr>
          <a:lstStyle>
            <a:defPPr>
              <a:defRPr lang="de-DE"/>
            </a:defPPr>
            <a:lvl1pPr marL="0" algn="ctr" defTabSz="914400" rtl="0" eaLnBrk="1" latinLnBrk="0" hangingPunct="1">
              <a:lnSpc>
                <a:spcPct val="100000"/>
              </a:lnSpc>
              <a:defRPr lang="de-DE" sz="48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ctr" defTabSz="914400" rtl="0" eaLnBrk="1" latinLnBrk="0" hangingPunct="1">
              <a:lnSpc>
                <a:spcPct val="100000"/>
              </a:lnSpc>
              <a:defRPr sz="18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algn="ctr" defTabSz="914400" rtl="0" eaLnBrk="1" latinLnBrk="0" hangingPunct="1">
              <a:lnSpc>
                <a:spcPct val="100000"/>
              </a:lnSpc>
              <a:defRPr sz="18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algn="ctr" defTabSz="914400" rtl="0" eaLnBrk="1" latinLnBrk="0" hangingPunct="1">
              <a:lnSpc>
                <a:spcPct val="100000"/>
              </a:lnSpc>
              <a:defRPr sz="18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algn="ctr" defTabSz="914400" rtl="0" eaLnBrk="1" latinLnBrk="0" hangingPunct="1">
              <a:defRPr sz="12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743200" algn="ctr" defTabSz="914400" rtl="0" eaLnBrk="1" latinLnBrk="0" hangingPunct="1">
              <a:defRPr sz="12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7pPr>
            <a:lvl8pPr marL="3200400" algn="ctr" defTabSz="914400" rtl="0" eaLnBrk="1" latinLnBrk="0" hangingPunct="1">
              <a:defRPr sz="12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8pPr>
            <a:lvl9pPr marL="3657600" algn="ctr" defTabSz="914400" rtl="0" eaLnBrk="1" latinLnBrk="0" hangingPunct="1">
              <a:defRPr sz="1200" b="0" i="0" kern="1200">
                <a:solidFill>
                  <a:srgbClr val="C9DA2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9pPr>
          </a:lstStyle>
          <a:p>
            <a:r>
              <a:rPr lang="de-DE" sz="1600" dirty="0"/>
              <a:t>Wir sind über </a:t>
            </a:r>
            <a:r>
              <a:rPr lang="de-DE" b="1" dirty="0"/>
              <a:t>300</a:t>
            </a:r>
            <a:r>
              <a:rPr lang="de-DE" sz="4800" b="1" dirty="0"/>
              <a:t> </a:t>
            </a:r>
          </a:p>
          <a:p>
            <a:r>
              <a:rPr lang="de-DE" sz="1600" b="1" dirty="0"/>
              <a:t>engagierte ​Kolleginnen </a:t>
            </a:r>
          </a:p>
          <a:p>
            <a:r>
              <a:rPr lang="de-DE" sz="1600" b="1" dirty="0"/>
              <a:t>und Kollegen</a:t>
            </a:r>
            <a:endParaRPr lang="de-DE" sz="1600" dirty="0"/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2DC884E5-9493-1749-681A-D9A1947E1BC7}"/>
              </a:ext>
            </a:extLst>
          </p:cNvPr>
          <p:cNvSpPr txBox="1">
            <a:spLocks/>
          </p:cNvSpPr>
          <p:nvPr/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9pPr>
          </a:lstStyle>
          <a:p>
            <a:r>
              <a:rPr lang="de-DE" dirty="0"/>
              <a:t>Weil wir </a:t>
            </a:r>
            <a:r>
              <a:rPr lang="de-DE" sz="1600" b="1" dirty="0"/>
              <a:t>genossenschaftliche Werte mit "</a:t>
            </a:r>
            <a:r>
              <a:rPr lang="de-DE" sz="1600" b="1" dirty="0" err="1"/>
              <a:t>mehrWert</a:t>
            </a:r>
            <a:r>
              <a:rPr lang="de-DE" sz="1600" b="1" dirty="0"/>
              <a:t>" </a:t>
            </a:r>
            <a:r>
              <a:rPr lang="de-DE" dirty="0"/>
              <a:t>für unsere Kunden gestalten.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01CB40FD-8CF0-421D-C402-6C508D5A7F23}"/>
              </a:ext>
            </a:extLst>
          </p:cNvPr>
          <p:cNvSpPr txBox="1">
            <a:spLocks/>
          </p:cNvSpPr>
          <p:nvPr/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i="0" kern="1200">
                <a:solidFill>
                  <a:srgbClr val="FFFFFF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de-DE" dirty="0"/>
              <a:t>Wir betreuen mehr als </a:t>
            </a:r>
            <a:r>
              <a:rPr lang="de-DE" sz="4800" dirty="0"/>
              <a:t>400</a:t>
            </a:r>
            <a:r>
              <a:rPr lang="de-DE" dirty="0"/>
              <a:t> </a:t>
            </a:r>
            <a:r>
              <a:rPr lang="de-DE" b="1" dirty="0"/>
              <a:t>Genossenschaften​ ​in </a:t>
            </a:r>
            <a:br>
              <a:rPr lang="de-DE" b="1" dirty="0"/>
            </a:br>
            <a:r>
              <a:rPr lang="de-DE" b="1" dirty="0"/>
              <a:t>15 Bundesländern</a:t>
            </a: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7A2503AB-8760-2A8D-0388-2DB324107839}"/>
              </a:ext>
            </a:extLst>
          </p:cNvPr>
          <p:cNvSpPr txBox="1">
            <a:spLocks/>
          </p:cNvSpPr>
          <p:nvPr/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719138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003255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9pPr>
          </a:lstStyle>
          <a:p>
            <a:r>
              <a:rPr lang="de-DE" dirty="0"/>
              <a:t>Wir haben ein </a:t>
            </a:r>
            <a:r>
              <a:rPr lang="de-DE" b="1" dirty="0"/>
              <a:t>Netzwerk aus über </a:t>
            </a:r>
            <a:r>
              <a:rPr lang="de-DE" sz="4800" b="1" dirty="0"/>
              <a:t>1.000 </a:t>
            </a:r>
            <a:r>
              <a:rPr lang="de-DE" b="1" dirty="0"/>
              <a:t>Referentinnen und Referenten</a:t>
            </a:r>
          </a:p>
        </p:txBody>
      </p:sp>
      <p:pic>
        <p:nvPicPr>
          <p:cNvPr id="20" name="Bildplatzhalter 21" descr="Ein Bild, das Kleidung, Person, Fenster, Mobiliar enthält.&#10;&#10;Automatisch generierte Beschreibung">
            <a:extLst>
              <a:ext uri="{FF2B5EF4-FFF2-40B4-BE49-F238E27FC236}">
                <a16:creationId xmlns:a16="http://schemas.microsoft.com/office/drawing/2014/main" id="{9AC8F6EF-6608-1A88-D8EF-AE275FDAFF32}"/>
              </a:ext>
            </a:extLst>
          </p:cNvPr>
          <p:cNvPicPr>
            <a:picLocks/>
          </p:cNvPicPr>
          <p:nvPr/>
        </p:nvPicPr>
        <p:blipFill>
          <a:blip r:embed="rId2"/>
          <a:srcRect l="8364" r="8364"/>
          <a:stretch/>
        </p:blipFill>
        <p:spPr>
          <a:xfrm>
            <a:off x="8833799" y="1872000"/>
            <a:ext cx="2736000" cy="2181600"/>
          </a:xfrm>
          <a:prstGeom prst="rect">
            <a:avLst/>
          </a:prstGeom>
        </p:spPr>
      </p:pic>
      <p:pic>
        <p:nvPicPr>
          <p:cNvPr id="21" name="Bildplatzhalter 15" descr="Ein Bild, das Kleidung, Person, Stuhl, Menschliches Gesicht enthält.&#10;&#10;Automatisch generierte Beschreibung">
            <a:extLst>
              <a:ext uri="{FF2B5EF4-FFF2-40B4-BE49-F238E27FC236}">
                <a16:creationId xmlns:a16="http://schemas.microsoft.com/office/drawing/2014/main" id="{F26E6AA8-F018-4C29-58EC-E682D9330C54}"/>
              </a:ext>
            </a:extLst>
          </p:cNvPr>
          <p:cNvPicPr>
            <a:picLocks/>
          </p:cNvPicPr>
          <p:nvPr/>
        </p:nvPicPr>
        <p:blipFill>
          <a:blip r:embed="rId3"/>
          <a:srcRect l="8211" r="8211"/>
          <a:stretch/>
        </p:blipFill>
        <p:spPr>
          <a:xfrm>
            <a:off x="630651" y="4046345"/>
            <a:ext cx="2736000" cy="2181600"/>
          </a:xfrm>
          <a:prstGeom prst="rect">
            <a:avLst/>
          </a:prstGeom>
        </p:spPr>
      </p:pic>
      <p:pic>
        <p:nvPicPr>
          <p:cNvPr id="22" name="Bildplatzhalter 19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49DAD545-AF52-7C88-9E86-B3ADE419105F}"/>
              </a:ext>
            </a:extLst>
          </p:cNvPr>
          <p:cNvPicPr>
            <a:picLocks/>
          </p:cNvPicPr>
          <p:nvPr/>
        </p:nvPicPr>
        <p:blipFill>
          <a:blip r:embed="rId4"/>
          <a:srcRect l="10586" r="10586"/>
          <a:stretch/>
        </p:blipFill>
        <p:spPr>
          <a:xfrm>
            <a:off x="6089742" y="4046346"/>
            <a:ext cx="2736000" cy="2181600"/>
          </a:xfrm>
          <a:prstGeom prst="rect">
            <a:avLst/>
          </a:prstGeom>
        </p:spPr>
      </p:pic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B6600ADB-6AB9-0DA7-9480-DAFDFA82BE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1" y="1088740"/>
            <a:ext cx="10945217" cy="288032"/>
          </a:xfrm>
        </p:spPr>
        <p:txBody>
          <a:bodyPr/>
          <a:lstStyle/>
          <a:p>
            <a:r>
              <a:rPr lang="de-DE" dirty="0"/>
              <a:t>Wir verstehen uns als Wegbereiter für die persönliche und fachliche Entwicklung Ihre Mitarbeitenden. Unser Ziel ist es, Menschen zu befähigen, die Herausforderungen von morgen erfolgreich zu meistern.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36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A59BDBE-24AB-69EB-6DFC-847ACE58C2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Für Auszubildende, für Seiteneinsteiger und für erfahrene Mitarbeitende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D806A55-B92C-07A6-39FE-855CF2ED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Vielfalt unserer Bildungsangebote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C60C9810-CBC4-B0D6-157F-19FC79A390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9855"/>
          <a:stretch>
            <a:fillRect/>
          </a:stretch>
        </p:blipFill>
        <p:spPr/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FC6F69-7BDB-28E5-F917-2D6C38B94B4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4</a:t>
            </a:fld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05EFCE47-7911-7006-36D2-FB75A0361C8E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algn="r"/>
            <a:fld id="{F8CF9317-4032-4C2C-9744-BAC2D9DF8B51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C85415C-3C3F-2B45-51F7-CDFAA52797C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grpSp>
        <p:nvGrpSpPr>
          <p:cNvPr id="12" name="easyElement">
            <a:extLst>
              <a:ext uri="{FF2B5EF4-FFF2-40B4-BE49-F238E27FC236}">
                <a16:creationId xmlns:a16="http://schemas.microsoft.com/office/drawing/2014/main" id="{7000C6AB-0060-FB6D-B2B1-DACE7A18E161}"/>
              </a:ext>
            </a:extLst>
          </p:cNvPr>
          <p:cNvGrpSpPr/>
          <p:nvPr/>
        </p:nvGrpSpPr>
        <p:grpSpPr>
          <a:xfrm>
            <a:off x="623391" y="2101632"/>
            <a:ext cx="5374801" cy="3950880"/>
            <a:chOff x="623392" y="1817655"/>
            <a:chExt cx="6458834" cy="3950880"/>
          </a:xfrm>
        </p:grpSpPr>
        <p:sp>
          <p:nvSpPr>
            <p:cNvPr id="13" name="element_01_01">
              <a:extLst>
                <a:ext uri="{FF2B5EF4-FFF2-40B4-BE49-F238E27FC236}">
                  <a16:creationId xmlns:a16="http://schemas.microsoft.com/office/drawing/2014/main" id="{D6F732AE-BEDC-6ECE-AC8F-5A9EAFA02488}"/>
                </a:ext>
              </a:extLst>
            </p:cNvPr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1392663" y="1817655"/>
              <a:ext cx="5689563" cy="879720"/>
            </a:xfrm>
            <a:prstGeom prst="rect">
              <a:avLst/>
            </a:prstGeom>
          </p:spPr>
          <p:txBody>
            <a:bodyPr vert="horz" lIns="0" tIns="7200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latin typeface="Calibri Light" panose="020F0302020204030204" pitchFamily="34" charset="0"/>
                </a:rPr>
                <a:t>Präsenzseminare</a:t>
              </a:r>
              <a:endParaRPr lang="en-US" dirty="0">
                <a:latin typeface="Calibri Light" panose="020F0302020204030204" pitchFamily="34" charset="0"/>
              </a:endParaRPr>
            </a:p>
            <a:p>
              <a:pPr lvl="1"/>
              <a:r>
                <a:rPr lang="en-US" dirty="0" err="1">
                  <a:latin typeface="Calibri Light" panose="020F0302020204030204" pitchFamily="34" charset="0"/>
                </a:rPr>
                <a:t>Intensiver</a:t>
              </a:r>
              <a:r>
                <a:rPr lang="en-US" dirty="0">
                  <a:latin typeface="Calibri Light" panose="020F0302020204030204" pitchFamily="34" charset="0"/>
                </a:rPr>
                <a:t> und </a:t>
              </a:r>
              <a:r>
                <a:rPr lang="en-US" dirty="0" err="1">
                  <a:latin typeface="Calibri Light" panose="020F0302020204030204" pitchFamily="34" charset="0"/>
                </a:rPr>
                <a:t>persönlicher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Austausch</a:t>
              </a:r>
              <a:r>
                <a:rPr lang="en-US" dirty="0">
                  <a:latin typeface="Calibri Light" panose="020F0302020204030204" pitchFamily="34" charset="0"/>
                </a:rPr>
                <a:t> in </a:t>
              </a:r>
              <a:r>
                <a:rPr lang="en-US" dirty="0" err="1">
                  <a:latin typeface="Calibri Light" panose="020F0302020204030204" pitchFamily="34" charset="0"/>
                </a:rPr>
                <a:t>kleinen</a:t>
              </a:r>
              <a:r>
                <a:rPr lang="en-US" dirty="0">
                  <a:latin typeface="Calibri Light" panose="020F0302020204030204" pitchFamily="34" charset="0"/>
                </a:rPr>
                <a:t> Gruppen an </a:t>
              </a:r>
              <a:r>
                <a:rPr lang="en-US" dirty="0" err="1">
                  <a:latin typeface="Calibri Light" panose="020F0302020204030204" pitchFamily="34" charset="0"/>
                </a:rPr>
                <a:t>unseren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Lernorten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oder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bei</a:t>
              </a:r>
              <a:r>
                <a:rPr lang="en-US" dirty="0">
                  <a:latin typeface="Calibri Light" panose="020F0302020204030204" pitchFamily="34" charset="0"/>
                </a:rPr>
                <a:t> Ihnen </a:t>
              </a:r>
              <a:r>
                <a:rPr lang="en-US" dirty="0" err="1">
                  <a:latin typeface="Calibri Light" panose="020F0302020204030204" pitchFamily="34" charset="0"/>
                </a:rPr>
                <a:t>vor</a:t>
              </a:r>
              <a:r>
                <a:rPr lang="en-US" dirty="0">
                  <a:latin typeface="Calibri Light" panose="020F0302020204030204" pitchFamily="34" charset="0"/>
                </a:rPr>
                <a:t> Ort.</a:t>
              </a:r>
            </a:p>
          </p:txBody>
        </p:sp>
        <p:sp>
          <p:nvSpPr>
            <p:cNvPr id="14" name="element_01_02">
              <a:extLst>
                <a:ext uri="{FF2B5EF4-FFF2-40B4-BE49-F238E27FC236}">
                  <a16:creationId xmlns:a16="http://schemas.microsoft.com/office/drawing/2014/main" id="{0C136839-6B70-DBAE-D099-8AD41B4FA8C3}"/>
                </a:ext>
              </a:extLst>
            </p:cNvPr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1392663" y="2841375"/>
              <a:ext cx="5689563" cy="879720"/>
            </a:xfrm>
            <a:prstGeom prst="rect">
              <a:avLst/>
            </a:prstGeom>
          </p:spPr>
          <p:txBody>
            <a:bodyPr vert="horz" lIns="0" tIns="7200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latin typeface="Calibri Light" panose="020F0302020204030204" pitchFamily="34" charset="0"/>
                </a:rPr>
                <a:t>Digitale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Formate</a:t>
              </a:r>
              <a:endParaRPr lang="en-US" dirty="0">
                <a:latin typeface="Calibri Light" panose="020F0302020204030204" pitchFamily="34" charset="0"/>
              </a:endParaRPr>
            </a:p>
            <a:p>
              <a:pPr lvl="1"/>
              <a:r>
                <a:rPr lang="en-US" dirty="0" err="1">
                  <a:latin typeface="Calibri Light" panose="020F0302020204030204" pitchFamily="34" charset="0"/>
                </a:rPr>
                <a:t>Webinare</a:t>
              </a:r>
              <a:r>
                <a:rPr lang="en-US" dirty="0">
                  <a:latin typeface="Calibri Light" panose="020F0302020204030204" pitchFamily="34" charset="0"/>
                </a:rPr>
                <a:t>, Online-Kurse, eLearning-</a:t>
              </a:r>
              <a:r>
                <a:rPr lang="en-US" dirty="0" err="1">
                  <a:latin typeface="Calibri Light" panose="020F0302020204030204" pitchFamily="34" charset="0"/>
                </a:rPr>
                <a:t>Formate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oder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WebBased</a:t>
              </a:r>
              <a:r>
                <a:rPr lang="en-US" dirty="0">
                  <a:latin typeface="Calibri Light" panose="020F0302020204030204" pitchFamily="34" charset="0"/>
                </a:rPr>
                <a:t>-Trainings.</a:t>
              </a:r>
            </a:p>
          </p:txBody>
        </p:sp>
        <p:sp>
          <p:nvSpPr>
            <p:cNvPr id="15" name="element_02_01" hidden="1">
              <a:extLst>
                <a:ext uri="{FF2B5EF4-FFF2-40B4-BE49-F238E27FC236}">
                  <a16:creationId xmlns:a16="http://schemas.microsoft.com/office/drawing/2014/main" id="{6F91CCB8-00E0-4E85-87AC-9DA15546D8FB}"/>
                </a:ext>
              </a:extLst>
            </p:cNvPr>
            <p:cNvSpPr txBox="1">
              <a:spLocks/>
            </p:cNvSpPr>
            <p:nvPr>
              <p:custDataLst>
                <p:tags r:id="rId7"/>
              </p:custDataLst>
            </p:nvPr>
          </p:nvSpPr>
          <p:spPr>
            <a:xfrm>
              <a:off x="623392" y="1817655"/>
              <a:ext cx="599273" cy="879720"/>
            </a:xfrm>
            <a:prstGeom prst="rect">
              <a:avLst/>
            </a:prstGeom>
            <a:solidFill>
              <a:srgbClr val="D9EDF6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+mn-lt" pitchFamily="34" charset="0"/>
                <a:buNone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+mn-lt" panose="020B0604020202020204" pitchFamily="34" charset="0"/>
                <a:buChar char="•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3pPr>
              <a:lvl4pPr marL="54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4pPr>
              <a:lvl5pPr marL="72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5pPr>
              <a:lvl6pPr marL="90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endParaRPr lang="en-US" sz="1400" b="1" dirty="0">
                <a:cs typeface="+mn-lt" panose="020B0502040204020203" pitchFamily="34" charset="0"/>
              </a:endParaRPr>
            </a:p>
          </p:txBody>
        </p:sp>
        <p:sp>
          <p:nvSpPr>
            <p:cNvPr id="16" name="element_02_02" hidden="1">
              <a:extLst>
                <a:ext uri="{FF2B5EF4-FFF2-40B4-BE49-F238E27FC236}">
                  <a16:creationId xmlns:a16="http://schemas.microsoft.com/office/drawing/2014/main" id="{F415018F-D1EE-BF9E-E14A-EF5982E2EF2C}"/>
                </a:ext>
              </a:extLst>
            </p:cNvPr>
            <p:cNvSpPr txBox="1"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623392" y="2841375"/>
              <a:ext cx="599273" cy="879720"/>
            </a:xfrm>
            <a:prstGeom prst="rect">
              <a:avLst/>
            </a:prstGeom>
            <a:solidFill>
              <a:srgbClr val="D9EDF6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+mn-lt" pitchFamily="34" charset="0"/>
                <a:buNone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+mn-lt" panose="020B0604020202020204" pitchFamily="34" charset="0"/>
                <a:buChar char="•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3pPr>
              <a:lvl4pPr marL="54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4pPr>
              <a:lvl5pPr marL="72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5pPr>
              <a:lvl6pPr marL="90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endParaRPr lang="en-US" sz="1400" b="1" dirty="0">
                <a:cs typeface="+mn-lt" panose="020B0502040204020203" pitchFamily="34" charset="0"/>
              </a:endParaRPr>
            </a:p>
          </p:txBody>
        </p:sp>
        <p:sp>
          <p:nvSpPr>
            <p:cNvPr id="36" name="element_01_03">
              <a:extLst>
                <a:ext uri="{FF2B5EF4-FFF2-40B4-BE49-F238E27FC236}">
                  <a16:creationId xmlns:a16="http://schemas.microsoft.com/office/drawing/2014/main" id="{B9F28DB4-6FCF-E533-4E9E-7BD43C97DCD3}"/>
                </a:ext>
              </a:extLst>
            </p:cNvPr>
            <p:cNvSpPr txBox="1">
              <a:spLocks/>
            </p:cNvSpPr>
            <p:nvPr>
              <p:custDataLst>
                <p:tags r:id="rId9"/>
              </p:custDataLst>
            </p:nvPr>
          </p:nvSpPr>
          <p:spPr>
            <a:xfrm>
              <a:off x="1392663" y="3865095"/>
              <a:ext cx="5689563" cy="879720"/>
            </a:xfrm>
            <a:prstGeom prst="rect">
              <a:avLst/>
            </a:prstGeom>
          </p:spPr>
          <p:txBody>
            <a:bodyPr vert="horz" lIns="0" tIns="7200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Calibri Light" panose="020F0302020204030204" pitchFamily="34" charset="0"/>
                </a:rPr>
                <a:t>Coaching und on-the-Job-Learning</a:t>
              </a:r>
            </a:p>
            <a:p>
              <a:pPr lvl="1"/>
              <a:r>
                <a:rPr lang="en-US" dirty="0" err="1">
                  <a:latin typeface="Calibri Light" panose="020F0302020204030204" pitchFamily="34" charset="0"/>
                </a:rPr>
                <a:t>Individuelle</a:t>
              </a:r>
              <a:r>
                <a:rPr lang="en-US" dirty="0">
                  <a:latin typeface="Calibri Light" panose="020F0302020204030204" pitchFamily="34" charset="0"/>
                </a:rPr>
                <a:t> und </a:t>
              </a:r>
              <a:r>
                <a:rPr lang="en-US" dirty="0" err="1">
                  <a:latin typeface="Calibri Light" panose="020F0302020204030204" pitchFamily="34" charset="0"/>
                </a:rPr>
                <a:t>fachliche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Begleitung</a:t>
              </a:r>
              <a:r>
                <a:rPr lang="en-US" dirty="0">
                  <a:latin typeface="Calibri Light" panose="020F0302020204030204" pitchFamily="34" charset="0"/>
                </a:rPr>
                <a:t> von Fach- und </a:t>
              </a:r>
              <a:r>
                <a:rPr lang="en-US" dirty="0" err="1">
                  <a:latin typeface="Calibri Light" panose="020F0302020204030204" pitchFamily="34" charset="0"/>
                </a:rPr>
                <a:t>Führungskräften</a:t>
              </a:r>
              <a:r>
                <a:rPr lang="en-US" dirty="0"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40" name="element_02_03" hidden="1">
              <a:extLst>
                <a:ext uri="{FF2B5EF4-FFF2-40B4-BE49-F238E27FC236}">
                  <a16:creationId xmlns:a16="http://schemas.microsoft.com/office/drawing/2014/main" id="{713E1A2F-C0B5-CDB7-0A4C-16E891EA2F2B}"/>
                </a:ext>
              </a:extLst>
            </p:cNvPr>
            <p:cNvSpPr txBox="1">
              <a:spLocks/>
            </p:cNvSpPr>
            <p:nvPr>
              <p:custDataLst>
                <p:tags r:id="rId10"/>
              </p:custDataLst>
            </p:nvPr>
          </p:nvSpPr>
          <p:spPr>
            <a:xfrm>
              <a:off x="623392" y="3865095"/>
              <a:ext cx="599273" cy="879720"/>
            </a:xfrm>
            <a:prstGeom prst="rect">
              <a:avLst/>
            </a:prstGeom>
            <a:solidFill>
              <a:srgbClr val="D9EDF6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+mn-lt" pitchFamily="34" charset="0"/>
                <a:buNone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+mn-lt" panose="020B0604020202020204" pitchFamily="34" charset="0"/>
                <a:buChar char="•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3pPr>
              <a:lvl4pPr marL="54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4pPr>
              <a:lvl5pPr marL="72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5pPr>
              <a:lvl6pPr marL="90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endParaRPr lang="en-US" sz="1400" b="1" dirty="0">
                <a:cs typeface="+mn-lt" panose="020B0502040204020203" pitchFamily="34" charset="0"/>
              </a:endParaRPr>
            </a:p>
          </p:txBody>
        </p:sp>
        <p:sp>
          <p:nvSpPr>
            <p:cNvPr id="17" name="element_01_04">
              <a:extLst>
                <a:ext uri="{FF2B5EF4-FFF2-40B4-BE49-F238E27FC236}">
                  <a16:creationId xmlns:a16="http://schemas.microsoft.com/office/drawing/2014/main" id="{783333F9-EB8D-5A47-659F-5EEEEF901DC6}"/>
                </a:ext>
              </a:extLst>
            </p:cNvPr>
            <p:cNvSpPr txBox="1">
              <a:spLocks/>
            </p:cNvSpPr>
            <p:nvPr>
              <p:custDataLst>
                <p:tags r:id="rId11"/>
              </p:custDataLst>
            </p:nvPr>
          </p:nvSpPr>
          <p:spPr>
            <a:xfrm>
              <a:off x="1392663" y="4888815"/>
              <a:ext cx="5689563" cy="879720"/>
            </a:xfrm>
            <a:prstGeom prst="rect">
              <a:avLst/>
            </a:prstGeom>
          </p:spPr>
          <p:txBody>
            <a:bodyPr vert="horz" lIns="0" tIns="7200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6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4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de-DE" sz="16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20000" indent="-180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>
                  <a:latin typeface="Calibri Light" panose="020F0302020204030204" pitchFamily="34" charset="0"/>
                </a:rPr>
                <a:t>Zertifizierte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Qualifizierungswege</a:t>
              </a:r>
              <a:endParaRPr lang="en-US" dirty="0">
                <a:latin typeface="Calibri Light" panose="020F0302020204030204" pitchFamily="34" charset="0"/>
              </a:endParaRPr>
            </a:p>
            <a:p>
              <a:pPr lvl="1"/>
              <a:r>
                <a:rPr lang="en-US" dirty="0" err="1">
                  <a:latin typeface="Calibri Light" panose="020F0302020204030204" pitchFamily="34" charset="0"/>
                </a:rPr>
                <a:t>Abschlüsse</a:t>
              </a:r>
              <a:r>
                <a:rPr lang="en-US" dirty="0">
                  <a:latin typeface="Calibri Light" panose="020F0302020204030204" pitchFamily="34" charset="0"/>
                </a:rPr>
                <a:t> und </a:t>
              </a:r>
              <a:r>
                <a:rPr lang="en-US" dirty="0" err="1">
                  <a:latin typeface="Calibri Light" panose="020F0302020204030204" pitchFamily="34" charset="0"/>
                </a:rPr>
                <a:t>Qualifikationen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mit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hoher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Relevanz</a:t>
              </a:r>
              <a:r>
                <a:rPr lang="en-US" dirty="0">
                  <a:latin typeface="Calibri Light" panose="020F0302020204030204" pitchFamily="34" charset="0"/>
                </a:rPr>
                <a:t> für die </a:t>
              </a:r>
              <a:r>
                <a:rPr lang="en-US" dirty="0" err="1">
                  <a:latin typeface="Calibri Light" panose="020F0302020204030204" pitchFamily="34" charset="0"/>
                </a:rPr>
                <a:t>Qualifikation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Ihrer</a:t>
              </a:r>
              <a:r>
                <a:rPr lang="en-US" dirty="0">
                  <a:latin typeface="Calibri Light" panose="020F0302020204030204" pitchFamily="34" charset="0"/>
                </a:rPr>
                <a:t> </a:t>
              </a:r>
              <a:r>
                <a:rPr lang="en-US" dirty="0" err="1">
                  <a:latin typeface="Calibri Light" panose="020F0302020204030204" pitchFamily="34" charset="0"/>
                </a:rPr>
                <a:t>Mitarbeitenden</a:t>
              </a:r>
              <a:r>
                <a:rPr lang="en-US" dirty="0">
                  <a:latin typeface="Calibri Light" panose="020F0302020204030204" pitchFamily="34" charset="0"/>
                </a:rPr>
                <a:t>.</a:t>
              </a:r>
            </a:p>
          </p:txBody>
        </p:sp>
        <p:sp>
          <p:nvSpPr>
            <p:cNvPr id="18" name="element_02_04" hidden="1">
              <a:extLst>
                <a:ext uri="{FF2B5EF4-FFF2-40B4-BE49-F238E27FC236}">
                  <a16:creationId xmlns:a16="http://schemas.microsoft.com/office/drawing/2014/main" id="{3ED5AB69-1EC9-942E-E006-78D4BF0F0C5C}"/>
                </a:ext>
              </a:extLst>
            </p:cNvPr>
            <p:cNvSpPr txBox="1">
              <a:spLocks/>
            </p:cNvSpPr>
            <p:nvPr>
              <p:custDataLst>
                <p:tags r:id="rId12"/>
              </p:custDataLst>
            </p:nvPr>
          </p:nvSpPr>
          <p:spPr>
            <a:xfrm>
              <a:off x="623392" y="4888815"/>
              <a:ext cx="599273" cy="879720"/>
            </a:xfrm>
            <a:prstGeom prst="rect">
              <a:avLst/>
            </a:prstGeom>
            <a:solidFill>
              <a:srgbClr val="D9EDF6"/>
            </a:solidFill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600"/>
                </a:spcBef>
                <a:buFont typeface="+mn-lt" pitchFamily="34" charset="0"/>
                <a:buNone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1pPr>
              <a:lvl2pPr marL="18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SzPct val="100000"/>
                <a:buFont typeface="+mn-lt" panose="020B0604020202020204" pitchFamily="34" charset="0"/>
                <a:buChar char="•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2pPr>
              <a:lvl3pPr marL="36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3pPr>
              <a:lvl4pPr marL="54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4pPr>
              <a:lvl5pPr marL="72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5pPr>
              <a:lvl6pPr marL="900000" indent="-180000" algn="l" defTabSz="914400" rtl="0" eaLnBrk="1" latinLnBrk="0" hangingPunct="1">
                <a:spcBef>
                  <a:spcPts val="600"/>
                </a:spcBef>
                <a:buClr>
                  <a:schemeClr val="tx1"/>
                </a:buClr>
                <a:buFont typeface="Symbol" panose="05050102010706020507" pitchFamily="18" charset="2"/>
                <a:buChar char="-"/>
                <a:defRPr sz="1200" kern="1200">
                  <a:solidFill>
                    <a:srgbClr val="000000"/>
                  </a:solidFill>
                  <a:effectLst/>
                  <a:latin typeface="+mn-lt"/>
                  <a:ea typeface="+mn-lt" panose="020F0502020204030203" pitchFamily="34" charset="0"/>
                  <a:cs typeface="+mn-lt" panose="020B0604020202020204" pitchFamily="34" charset="0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+mn-lt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None/>
              </a:pPr>
              <a:endParaRPr lang="en-US" sz="1400" b="1" dirty="0">
                <a:cs typeface="+mn-lt" panose="020B0502040204020203" pitchFamily="34" charset="0"/>
              </a:endParaRPr>
            </a:p>
          </p:txBody>
        </p:sp>
      </p:grpSp>
      <p:grpSp>
        <p:nvGrpSpPr>
          <p:cNvPr id="22" name="easyIcon">
            <a:extLst>
              <a:ext uri="{FF2B5EF4-FFF2-40B4-BE49-F238E27FC236}">
                <a16:creationId xmlns:a16="http://schemas.microsoft.com/office/drawing/2014/main" id="{AD305FE9-A9BF-45C3-6E97-A9220621D85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gray">
          <a:xfrm>
            <a:off x="618619" y="2141671"/>
            <a:ext cx="432000" cy="432000"/>
            <a:chOff x="8753547" y="3233097"/>
            <a:chExt cx="714052" cy="714050"/>
          </a:xfrm>
        </p:grpSpPr>
        <p:sp>
          <p:nvSpPr>
            <p:cNvPr id="29" name="Background">
              <a:extLst>
                <a:ext uri="{FF2B5EF4-FFF2-40B4-BE49-F238E27FC236}">
                  <a16:creationId xmlns:a16="http://schemas.microsoft.com/office/drawing/2014/main" id="{4AE7C46F-2CB8-7DEA-5CC4-F3F92B460CF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753547" y="3233097"/>
              <a:ext cx="714052" cy="7140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FFFFFF"/>
                </a:solidFill>
                <a:latin typeface="Calibri Light" panose="020F0302020204030204" pitchFamily="34" charset="0"/>
                <a:cs typeface="+mn-lt" panose="020B0502040204020203" pitchFamily="34" charset="0"/>
              </a:endParaRPr>
            </a:p>
          </p:txBody>
        </p:sp>
        <p:sp>
          <p:nvSpPr>
            <p:cNvPr id="30" name="Vector">
              <a:extLst>
                <a:ext uri="{FF2B5EF4-FFF2-40B4-BE49-F238E27FC236}">
                  <a16:creationId xmlns:a16="http://schemas.microsoft.com/office/drawing/2014/main" id="{FC0C85A0-FDD4-34AE-993D-37C9453A60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822568" y="3302122"/>
              <a:ext cx="576001" cy="576001"/>
            </a:xfrm>
            <a:custGeom>
              <a:avLst/>
              <a:gdLst>
                <a:gd name="connsiteX0" fmla="*/ 298133 w 397764"/>
                <a:gd name="connsiteY0" fmla="*/ 131064 h 397764"/>
                <a:gd name="connsiteX1" fmla="*/ 311658 w 397764"/>
                <a:gd name="connsiteY1" fmla="*/ 131064 h 397764"/>
                <a:gd name="connsiteX2" fmla="*/ 311658 w 397764"/>
                <a:gd name="connsiteY2" fmla="*/ 144494 h 397764"/>
                <a:gd name="connsiteX3" fmla="*/ 176022 w 397764"/>
                <a:gd name="connsiteY3" fmla="*/ 280130 h 397764"/>
                <a:gd name="connsiteX4" fmla="*/ 169260 w 397764"/>
                <a:gd name="connsiteY4" fmla="*/ 282893 h 397764"/>
                <a:gd name="connsiteX5" fmla="*/ 162592 w 397764"/>
                <a:gd name="connsiteY5" fmla="*/ 280130 h 397764"/>
                <a:gd name="connsiteX6" fmla="*/ 162306 w 397764"/>
                <a:gd name="connsiteY6" fmla="*/ 279749 h 397764"/>
                <a:gd name="connsiteX7" fmla="*/ 162021 w 397764"/>
                <a:gd name="connsiteY7" fmla="*/ 279559 h 397764"/>
                <a:gd name="connsiteX8" fmla="*/ 94393 w 397764"/>
                <a:gd name="connsiteY8" fmla="*/ 211931 h 397764"/>
                <a:gd name="connsiteX9" fmla="*/ 94393 w 397764"/>
                <a:gd name="connsiteY9" fmla="*/ 198501 h 397764"/>
                <a:gd name="connsiteX10" fmla="*/ 107823 w 397764"/>
                <a:gd name="connsiteY10" fmla="*/ 198501 h 397764"/>
                <a:gd name="connsiteX11" fmla="*/ 169260 w 397764"/>
                <a:gd name="connsiteY11" fmla="*/ 259937 h 397764"/>
                <a:gd name="connsiteX12" fmla="*/ 198882 w 397764"/>
                <a:gd name="connsiteY12" fmla="*/ 19050 h 397764"/>
                <a:gd name="connsiteX13" fmla="*/ 19050 w 397764"/>
                <a:gd name="connsiteY13" fmla="*/ 198882 h 397764"/>
                <a:gd name="connsiteX14" fmla="*/ 198882 w 397764"/>
                <a:gd name="connsiteY14" fmla="*/ 378714 h 397764"/>
                <a:gd name="connsiteX15" fmla="*/ 378714 w 397764"/>
                <a:gd name="connsiteY15" fmla="*/ 198882 h 397764"/>
                <a:gd name="connsiteX16" fmla="*/ 198882 w 397764"/>
                <a:gd name="connsiteY16" fmla="*/ 19050 h 397764"/>
                <a:gd name="connsiteX17" fmla="*/ 198882 w 397764"/>
                <a:gd name="connsiteY17" fmla="*/ 0 h 397764"/>
                <a:gd name="connsiteX18" fmla="*/ 397764 w 397764"/>
                <a:gd name="connsiteY18" fmla="*/ 198882 h 397764"/>
                <a:gd name="connsiteX19" fmla="*/ 198882 w 397764"/>
                <a:gd name="connsiteY19" fmla="*/ 397764 h 397764"/>
                <a:gd name="connsiteX20" fmla="*/ 0 w 397764"/>
                <a:gd name="connsiteY20" fmla="*/ 198882 h 397764"/>
                <a:gd name="connsiteX21" fmla="*/ 198882 w 397764"/>
                <a:gd name="connsiteY21" fmla="*/ 0 h 3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7764" h="397764">
                  <a:moveTo>
                    <a:pt x="298133" y="131064"/>
                  </a:moveTo>
                  <a:cubicBezTo>
                    <a:pt x="301848" y="127349"/>
                    <a:pt x="307944" y="127349"/>
                    <a:pt x="311658" y="131064"/>
                  </a:cubicBezTo>
                  <a:cubicBezTo>
                    <a:pt x="315373" y="134779"/>
                    <a:pt x="315373" y="140780"/>
                    <a:pt x="311658" y="144494"/>
                  </a:cubicBezTo>
                  <a:lnTo>
                    <a:pt x="176022" y="280130"/>
                  </a:lnTo>
                  <a:cubicBezTo>
                    <a:pt x="174213" y="281940"/>
                    <a:pt x="171736" y="282893"/>
                    <a:pt x="169260" y="282893"/>
                  </a:cubicBezTo>
                  <a:cubicBezTo>
                    <a:pt x="166878" y="282893"/>
                    <a:pt x="164402" y="281940"/>
                    <a:pt x="162592" y="280130"/>
                  </a:cubicBezTo>
                  <a:cubicBezTo>
                    <a:pt x="162497" y="280035"/>
                    <a:pt x="162402" y="279845"/>
                    <a:pt x="162306" y="279749"/>
                  </a:cubicBezTo>
                  <a:cubicBezTo>
                    <a:pt x="162211" y="279654"/>
                    <a:pt x="162116" y="279654"/>
                    <a:pt x="162021" y="279559"/>
                  </a:cubicBezTo>
                  <a:lnTo>
                    <a:pt x="94393" y="211931"/>
                  </a:lnTo>
                  <a:cubicBezTo>
                    <a:pt x="90678" y="208217"/>
                    <a:pt x="90678" y="202216"/>
                    <a:pt x="94393" y="198501"/>
                  </a:cubicBezTo>
                  <a:cubicBezTo>
                    <a:pt x="98108" y="194786"/>
                    <a:pt x="104109" y="194786"/>
                    <a:pt x="107823" y="198501"/>
                  </a:cubicBezTo>
                  <a:lnTo>
                    <a:pt x="169260" y="259937"/>
                  </a:lnTo>
                  <a:close/>
                  <a:moveTo>
                    <a:pt x="198882" y="19050"/>
                  </a:moveTo>
                  <a:cubicBezTo>
                    <a:pt x="99727" y="19050"/>
                    <a:pt x="19050" y="99727"/>
                    <a:pt x="19050" y="198882"/>
                  </a:cubicBezTo>
                  <a:cubicBezTo>
                    <a:pt x="19050" y="298037"/>
                    <a:pt x="99727" y="378714"/>
                    <a:pt x="198882" y="378714"/>
                  </a:cubicBezTo>
                  <a:cubicBezTo>
                    <a:pt x="298037" y="378714"/>
                    <a:pt x="378714" y="298037"/>
                    <a:pt x="378714" y="198882"/>
                  </a:cubicBezTo>
                  <a:cubicBezTo>
                    <a:pt x="378714" y="99727"/>
                    <a:pt x="298037" y="19050"/>
                    <a:pt x="198882" y="19050"/>
                  </a:cubicBezTo>
                  <a:close/>
                  <a:moveTo>
                    <a:pt x="198882" y="0"/>
                  </a:moveTo>
                  <a:cubicBezTo>
                    <a:pt x="308515" y="0"/>
                    <a:pt x="397764" y="89249"/>
                    <a:pt x="397764" y="198882"/>
                  </a:cubicBezTo>
                  <a:cubicBezTo>
                    <a:pt x="397764" y="308515"/>
                    <a:pt x="308515" y="397764"/>
                    <a:pt x="198882" y="397764"/>
                  </a:cubicBezTo>
                  <a:cubicBezTo>
                    <a:pt x="89249" y="397764"/>
                    <a:pt x="0" y="308515"/>
                    <a:pt x="0" y="198882"/>
                  </a:cubicBezTo>
                  <a:cubicBezTo>
                    <a:pt x="0" y="89249"/>
                    <a:pt x="89249" y="0"/>
                    <a:pt x="198882" y="0"/>
                  </a:cubicBezTo>
                  <a:close/>
                </a:path>
              </a:pathLst>
            </a:custGeom>
            <a:solidFill>
              <a:srgbClr val="0091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19" name="easyIcon">
            <a:extLst>
              <a:ext uri="{FF2B5EF4-FFF2-40B4-BE49-F238E27FC236}">
                <a16:creationId xmlns:a16="http://schemas.microsoft.com/office/drawing/2014/main" id="{C08103C2-498D-52C1-54B3-07A164E7E98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gray">
          <a:xfrm>
            <a:off x="618619" y="5212832"/>
            <a:ext cx="432000" cy="432000"/>
            <a:chOff x="8753547" y="3233097"/>
            <a:chExt cx="714052" cy="714050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A412700F-5125-BE91-453C-798290F4750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753547" y="3233097"/>
              <a:ext cx="714052" cy="7140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FFFFFF"/>
                </a:solidFill>
                <a:latin typeface="Calibri Light" panose="020F0302020204030204" pitchFamily="34" charset="0"/>
                <a:cs typeface="+mn-lt" panose="020B0502040204020203" pitchFamily="34" charset="0"/>
              </a:endParaRPr>
            </a:p>
          </p:txBody>
        </p:sp>
        <p:sp>
          <p:nvSpPr>
            <p:cNvPr id="21" name="Vector">
              <a:extLst>
                <a:ext uri="{FF2B5EF4-FFF2-40B4-BE49-F238E27FC236}">
                  <a16:creationId xmlns:a16="http://schemas.microsoft.com/office/drawing/2014/main" id="{AFF4449D-2D4E-89B1-86D7-238F31E8D1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822568" y="3302122"/>
              <a:ext cx="576001" cy="576001"/>
            </a:xfrm>
            <a:custGeom>
              <a:avLst/>
              <a:gdLst>
                <a:gd name="connsiteX0" fmla="*/ 298133 w 397764"/>
                <a:gd name="connsiteY0" fmla="*/ 131064 h 397764"/>
                <a:gd name="connsiteX1" fmla="*/ 311658 w 397764"/>
                <a:gd name="connsiteY1" fmla="*/ 131064 h 397764"/>
                <a:gd name="connsiteX2" fmla="*/ 311658 w 397764"/>
                <a:gd name="connsiteY2" fmla="*/ 144494 h 397764"/>
                <a:gd name="connsiteX3" fmla="*/ 176022 w 397764"/>
                <a:gd name="connsiteY3" fmla="*/ 280130 h 397764"/>
                <a:gd name="connsiteX4" fmla="*/ 169260 w 397764"/>
                <a:gd name="connsiteY4" fmla="*/ 282893 h 397764"/>
                <a:gd name="connsiteX5" fmla="*/ 162592 w 397764"/>
                <a:gd name="connsiteY5" fmla="*/ 280130 h 397764"/>
                <a:gd name="connsiteX6" fmla="*/ 162306 w 397764"/>
                <a:gd name="connsiteY6" fmla="*/ 279749 h 397764"/>
                <a:gd name="connsiteX7" fmla="*/ 162021 w 397764"/>
                <a:gd name="connsiteY7" fmla="*/ 279559 h 397764"/>
                <a:gd name="connsiteX8" fmla="*/ 94393 w 397764"/>
                <a:gd name="connsiteY8" fmla="*/ 211931 h 397764"/>
                <a:gd name="connsiteX9" fmla="*/ 94393 w 397764"/>
                <a:gd name="connsiteY9" fmla="*/ 198501 h 397764"/>
                <a:gd name="connsiteX10" fmla="*/ 107823 w 397764"/>
                <a:gd name="connsiteY10" fmla="*/ 198501 h 397764"/>
                <a:gd name="connsiteX11" fmla="*/ 169260 w 397764"/>
                <a:gd name="connsiteY11" fmla="*/ 259937 h 397764"/>
                <a:gd name="connsiteX12" fmla="*/ 198882 w 397764"/>
                <a:gd name="connsiteY12" fmla="*/ 19050 h 397764"/>
                <a:gd name="connsiteX13" fmla="*/ 19050 w 397764"/>
                <a:gd name="connsiteY13" fmla="*/ 198882 h 397764"/>
                <a:gd name="connsiteX14" fmla="*/ 198882 w 397764"/>
                <a:gd name="connsiteY14" fmla="*/ 378714 h 397764"/>
                <a:gd name="connsiteX15" fmla="*/ 378714 w 397764"/>
                <a:gd name="connsiteY15" fmla="*/ 198882 h 397764"/>
                <a:gd name="connsiteX16" fmla="*/ 198882 w 397764"/>
                <a:gd name="connsiteY16" fmla="*/ 19050 h 397764"/>
                <a:gd name="connsiteX17" fmla="*/ 198882 w 397764"/>
                <a:gd name="connsiteY17" fmla="*/ 0 h 397764"/>
                <a:gd name="connsiteX18" fmla="*/ 397764 w 397764"/>
                <a:gd name="connsiteY18" fmla="*/ 198882 h 397764"/>
                <a:gd name="connsiteX19" fmla="*/ 198882 w 397764"/>
                <a:gd name="connsiteY19" fmla="*/ 397764 h 397764"/>
                <a:gd name="connsiteX20" fmla="*/ 0 w 397764"/>
                <a:gd name="connsiteY20" fmla="*/ 198882 h 397764"/>
                <a:gd name="connsiteX21" fmla="*/ 198882 w 397764"/>
                <a:gd name="connsiteY21" fmla="*/ 0 h 3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7764" h="397764">
                  <a:moveTo>
                    <a:pt x="298133" y="131064"/>
                  </a:moveTo>
                  <a:cubicBezTo>
                    <a:pt x="301848" y="127349"/>
                    <a:pt x="307944" y="127349"/>
                    <a:pt x="311658" y="131064"/>
                  </a:cubicBezTo>
                  <a:cubicBezTo>
                    <a:pt x="315373" y="134779"/>
                    <a:pt x="315373" y="140780"/>
                    <a:pt x="311658" y="144494"/>
                  </a:cubicBezTo>
                  <a:lnTo>
                    <a:pt x="176022" y="280130"/>
                  </a:lnTo>
                  <a:cubicBezTo>
                    <a:pt x="174213" y="281940"/>
                    <a:pt x="171736" y="282893"/>
                    <a:pt x="169260" y="282893"/>
                  </a:cubicBezTo>
                  <a:cubicBezTo>
                    <a:pt x="166878" y="282893"/>
                    <a:pt x="164402" y="281940"/>
                    <a:pt x="162592" y="280130"/>
                  </a:cubicBezTo>
                  <a:cubicBezTo>
                    <a:pt x="162497" y="280035"/>
                    <a:pt x="162402" y="279845"/>
                    <a:pt x="162306" y="279749"/>
                  </a:cubicBezTo>
                  <a:cubicBezTo>
                    <a:pt x="162211" y="279654"/>
                    <a:pt x="162116" y="279654"/>
                    <a:pt x="162021" y="279559"/>
                  </a:cubicBezTo>
                  <a:lnTo>
                    <a:pt x="94393" y="211931"/>
                  </a:lnTo>
                  <a:cubicBezTo>
                    <a:pt x="90678" y="208217"/>
                    <a:pt x="90678" y="202216"/>
                    <a:pt x="94393" y="198501"/>
                  </a:cubicBezTo>
                  <a:cubicBezTo>
                    <a:pt x="98108" y="194786"/>
                    <a:pt x="104109" y="194786"/>
                    <a:pt x="107823" y="198501"/>
                  </a:cubicBezTo>
                  <a:lnTo>
                    <a:pt x="169260" y="259937"/>
                  </a:lnTo>
                  <a:close/>
                  <a:moveTo>
                    <a:pt x="198882" y="19050"/>
                  </a:moveTo>
                  <a:cubicBezTo>
                    <a:pt x="99727" y="19050"/>
                    <a:pt x="19050" y="99727"/>
                    <a:pt x="19050" y="198882"/>
                  </a:cubicBezTo>
                  <a:cubicBezTo>
                    <a:pt x="19050" y="298037"/>
                    <a:pt x="99727" y="378714"/>
                    <a:pt x="198882" y="378714"/>
                  </a:cubicBezTo>
                  <a:cubicBezTo>
                    <a:pt x="298037" y="378714"/>
                    <a:pt x="378714" y="298037"/>
                    <a:pt x="378714" y="198882"/>
                  </a:cubicBezTo>
                  <a:cubicBezTo>
                    <a:pt x="378714" y="99727"/>
                    <a:pt x="298037" y="19050"/>
                    <a:pt x="198882" y="19050"/>
                  </a:cubicBezTo>
                  <a:close/>
                  <a:moveTo>
                    <a:pt x="198882" y="0"/>
                  </a:moveTo>
                  <a:cubicBezTo>
                    <a:pt x="308515" y="0"/>
                    <a:pt x="397764" y="89249"/>
                    <a:pt x="397764" y="198882"/>
                  </a:cubicBezTo>
                  <a:cubicBezTo>
                    <a:pt x="397764" y="308515"/>
                    <a:pt x="308515" y="397764"/>
                    <a:pt x="198882" y="397764"/>
                  </a:cubicBezTo>
                  <a:cubicBezTo>
                    <a:pt x="89249" y="397764"/>
                    <a:pt x="0" y="308515"/>
                    <a:pt x="0" y="198882"/>
                  </a:cubicBezTo>
                  <a:cubicBezTo>
                    <a:pt x="0" y="89249"/>
                    <a:pt x="89249" y="0"/>
                    <a:pt x="198882" y="0"/>
                  </a:cubicBezTo>
                  <a:close/>
                </a:path>
              </a:pathLst>
            </a:custGeom>
            <a:solidFill>
              <a:srgbClr val="0091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42" name="easyIcon">
            <a:extLst>
              <a:ext uri="{FF2B5EF4-FFF2-40B4-BE49-F238E27FC236}">
                <a16:creationId xmlns:a16="http://schemas.microsoft.com/office/drawing/2014/main" id="{CE427D96-99C9-B8BB-7EB2-1DBC75470BB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gray">
          <a:xfrm>
            <a:off x="618619" y="4189112"/>
            <a:ext cx="432000" cy="432000"/>
            <a:chOff x="8753547" y="3233097"/>
            <a:chExt cx="714052" cy="714050"/>
          </a:xfrm>
        </p:grpSpPr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01738648-E714-6FE1-181F-B47EAB1593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753547" y="3233097"/>
              <a:ext cx="714052" cy="7140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FFFFFF"/>
                </a:solidFill>
                <a:latin typeface="Calibri Light" panose="020F0302020204030204" pitchFamily="34" charset="0"/>
                <a:cs typeface="+mn-lt" panose="020B0502040204020203" pitchFamily="34" charset="0"/>
              </a:endParaRPr>
            </a:p>
          </p:txBody>
        </p:sp>
        <p:sp>
          <p:nvSpPr>
            <p:cNvPr id="44" name="Vector">
              <a:extLst>
                <a:ext uri="{FF2B5EF4-FFF2-40B4-BE49-F238E27FC236}">
                  <a16:creationId xmlns:a16="http://schemas.microsoft.com/office/drawing/2014/main" id="{BC32EE11-5369-7E3B-CB3D-8034BD801EF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822568" y="3302122"/>
              <a:ext cx="576001" cy="576001"/>
            </a:xfrm>
            <a:custGeom>
              <a:avLst/>
              <a:gdLst>
                <a:gd name="connsiteX0" fmla="*/ 298133 w 397764"/>
                <a:gd name="connsiteY0" fmla="*/ 131064 h 397764"/>
                <a:gd name="connsiteX1" fmla="*/ 311658 w 397764"/>
                <a:gd name="connsiteY1" fmla="*/ 131064 h 397764"/>
                <a:gd name="connsiteX2" fmla="*/ 311658 w 397764"/>
                <a:gd name="connsiteY2" fmla="*/ 144494 h 397764"/>
                <a:gd name="connsiteX3" fmla="*/ 176022 w 397764"/>
                <a:gd name="connsiteY3" fmla="*/ 280130 h 397764"/>
                <a:gd name="connsiteX4" fmla="*/ 169260 w 397764"/>
                <a:gd name="connsiteY4" fmla="*/ 282893 h 397764"/>
                <a:gd name="connsiteX5" fmla="*/ 162592 w 397764"/>
                <a:gd name="connsiteY5" fmla="*/ 280130 h 397764"/>
                <a:gd name="connsiteX6" fmla="*/ 162306 w 397764"/>
                <a:gd name="connsiteY6" fmla="*/ 279749 h 397764"/>
                <a:gd name="connsiteX7" fmla="*/ 162021 w 397764"/>
                <a:gd name="connsiteY7" fmla="*/ 279559 h 397764"/>
                <a:gd name="connsiteX8" fmla="*/ 94393 w 397764"/>
                <a:gd name="connsiteY8" fmla="*/ 211931 h 397764"/>
                <a:gd name="connsiteX9" fmla="*/ 94393 w 397764"/>
                <a:gd name="connsiteY9" fmla="*/ 198501 h 397764"/>
                <a:gd name="connsiteX10" fmla="*/ 107823 w 397764"/>
                <a:gd name="connsiteY10" fmla="*/ 198501 h 397764"/>
                <a:gd name="connsiteX11" fmla="*/ 169260 w 397764"/>
                <a:gd name="connsiteY11" fmla="*/ 259937 h 397764"/>
                <a:gd name="connsiteX12" fmla="*/ 198882 w 397764"/>
                <a:gd name="connsiteY12" fmla="*/ 19050 h 397764"/>
                <a:gd name="connsiteX13" fmla="*/ 19050 w 397764"/>
                <a:gd name="connsiteY13" fmla="*/ 198882 h 397764"/>
                <a:gd name="connsiteX14" fmla="*/ 198882 w 397764"/>
                <a:gd name="connsiteY14" fmla="*/ 378714 h 397764"/>
                <a:gd name="connsiteX15" fmla="*/ 378714 w 397764"/>
                <a:gd name="connsiteY15" fmla="*/ 198882 h 397764"/>
                <a:gd name="connsiteX16" fmla="*/ 198882 w 397764"/>
                <a:gd name="connsiteY16" fmla="*/ 19050 h 397764"/>
                <a:gd name="connsiteX17" fmla="*/ 198882 w 397764"/>
                <a:gd name="connsiteY17" fmla="*/ 0 h 397764"/>
                <a:gd name="connsiteX18" fmla="*/ 397764 w 397764"/>
                <a:gd name="connsiteY18" fmla="*/ 198882 h 397764"/>
                <a:gd name="connsiteX19" fmla="*/ 198882 w 397764"/>
                <a:gd name="connsiteY19" fmla="*/ 397764 h 397764"/>
                <a:gd name="connsiteX20" fmla="*/ 0 w 397764"/>
                <a:gd name="connsiteY20" fmla="*/ 198882 h 397764"/>
                <a:gd name="connsiteX21" fmla="*/ 198882 w 397764"/>
                <a:gd name="connsiteY21" fmla="*/ 0 h 3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7764" h="397764">
                  <a:moveTo>
                    <a:pt x="298133" y="131064"/>
                  </a:moveTo>
                  <a:cubicBezTo>
                    <a:pt x="301848" y="127349"/>
                    <a:pt x="307944" y="127349"/>
                    <a:pt x="311658" y="131064"/>
                  </a:cubicBezTo>
                  <a:cubicBezTo>
                    <a:pt x="315373" y="134779"/>
                    <a:pt x="315373" y="140780"/>
                    <a:pt x="311658" y="144494"/>
                  </a:cubicBezTo>
                  <a:lnTo>
                    <a:pt x="176022" y="280130"/>
                  </a:lnTo>
                  <a:cubicBezTo>
                    <a:pt x="174213" y="281940"/>
                    <a:pt x="171736" y="282893"/>
                    <a:pt x="169260" y="282893"/>
                  </a:cubicBezTo>
                  <a:cubicBezTo>
                    <a:pt x="166878" y="282893"/>
                    <a:pt x="164402" y="281940"/>
                    <a:pt x="162592" y="280130"/>
                  </a:cubicBezTo>
                  <a:cubicBezTo>
                    <a:pt x="162497" y="280035"/>
                    <a:pt x="162402" y="279845"/>
                    <a:pt x="162306" y="279749"/>
                  </a:cubicBezTo>
                  <a:cubicBezTo>
                    <a:pt x="162211" y="279654"/>
                    <a:pt x="162116" y="279654"/>
                    <a:pt x="162021" y="279559"/>
                  </a:cubicBezTo>
                  <a:lnTo>
                    <a:pt x="94393" y="211931"/>
                  </a:lnTo>
                  <a:cubicBezTo>
                    <a:pt x="90678" y="208217"/>
                    <a:pt x="90678" y="202216"/>
                    <a:pt x="94393" y="198501"/>
                  </a:cubicBezTo>
                  <a:cubicBezTo>
                    <a:pt x="98108" y="194786"/>
                    <a:pt x="104109" y="194786"/>
                    <a:pt x="107823" y="198501"/>
                  </a:cubicBezTo>
                  <a:lnTo>
                    <a:pt x="169260" y="259937"/>
                  </a:lnTo>
                  <a:close/>
                  <a:moveTo>
                    <a:pt x="198882" y="19050"/>
                  </a:moveTo>
                  <a:cubicBezTo>
                    <a:pt x="99727" y="19050"/>
                    <a:pt x="19050" y="99727"/>
                    <a:pt x="19050" y="198882"/>
                  </a:cubicBezTo>
                  <a:cubicBezTo>
                    <a:pt x="19050" y="298037"/>
                    <a:pt x="99727" y="378714"/>
                    <a:pt x="198882" y="378714"/>
                  </a:cubicBezTo>
                  <a:cubicBezTo>
                    <a:pt x="298037" y="378714"/>
                    <a:pt x="378714" y="298037"/>
                    <a:pt x="378714" y="198882"/>
                  </a:cubicBezTo>
                  <a:cubicBezTo>
                    <a:pt x="378714" y="99727"/>
                    <a:pt x="298037" y="19050"/>
                    <a:pt x="198882" y="19050"/>
                  </a:cubicBezTo>
                  <a:close/>
                  <a:moveTo>
                    <a:pt x="198882" y="0"/>
                  </a:moveTo>
                  <a:cubicBezTo>
                    <a:pt x="308515" y="0"/>
                    <a:pt x="397764" y="89249"/>
                    <a:pt x="397764" y="198882"/>
                  </a:cubicBezTo>
                  <a:cubicBezTo>
                    <a:pt x="397764" y="308515"/>
                    <a:pt x="308515" y="397764"/>
                    <a:pt x="198882" y="397764"/>
                  </a:cubicBezTo>
                  <a:cubicBezTo>
                    <a:pt x="89249" y="397764"/>
                    <a:pt x="0" y="308515"/>
                    <a:pt x="0" y="198882"/>
                  </a:cubicBezTo>
                  <a:cubicBezTo>
                    <a:pt x="0" y="89249"/>
                    <a:pt x="89249" y="0"/>
                    <a:pt x="198882" y="0"/>
                  </a:cubicBezTo>
                  <a:close/>
                </a:path>
              </a:pathLst>
            </a:custGeom>
            <a:solidFill>
              <a:srgbClr val="0091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Calibri Light" panose="020F0302020204030204" pitchFamily="34" charset="0"/>
              </a:endParaRPr>
            </a:p>
          </p:txBody>
        </p:sp>
      </p:grpSp>
      <p:grpSp>
        <p:nvGrpSpPr>
          <p:cNvPr id="31" name="easyIcon">
            <a:extLst>
              <a:ext uri="{FF2B5EF4-FFF2-40B4-BE49-F238E27FC236}">
                <a16:creationId xmlns:a16="http://schemas.microsoft.com/office/drawing/2014/main" id="{5DBE69F1-C637-8673-BB75-D0F85D16638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gray">
          <a:xfrm>
            <a:off x="618619" y="3165392"/>
            <a:ext cx="432000" cy="432000"/>
            <a:chOff x="8753547" y="3233097"/>
            <a:chExt cx="714052" cy="714050"/>
          </a:xfrm>
        </p:grpSpPr>
        <p:sp>
          <p:nvSpPr>
            <p:cNvPr id="32" name="Background">
              <a:extLst>
                <a:ext uri="{FF2B5EF4-FFF2-40B4-BE49-F238E27FC236}">
                  <a16:creationId xmlns:a16="http://schemas.microsoft.com/office/drawing/2014/main" id="{F8DAEA1A-FB66-1D76-FCD8-E84ED8FE5DC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753547" y="3233097"/>
              <a:ext cx="714052" cy="7140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rgbClr val="FFFFFF"/>
                </a:solidFill>
                <a:latin typeface="Calibri Light" panose="020F0302020204030204" pitchFamily="34" charset="0"/>
                <a:cs typeface="+mn-lt" panose="020B0502040204020203" pitchFamily="34" charset="0"/>
              </a:endParaRPr>
            </a:p>
          </p:txBody>
        </p:sp>
        <p:sp>
          <p:nvSpPr>
            <p:cNvPr id="33" name="Vector">
              <a:extLst>
                <a:ext uri="{FF2B5EF4-FFF2-40B4-BE49-F238E27FC236}">
                  <a16:creationId xmlns:a16="http://schemas.microsoft.com/office/drawing/2014/main" id="{F11D948B-025E-CBEF-F0B3-4BEE9643AF2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822568" y="3302122"/>
              <a:ext cx="576001" cy="576001"/>
            </a:xfrm>
            <a:custGeom>
              <a:avLst/>
              <a:gdLst>
                <a:gd name="connsiteX0" fmla="*/ 298133 w 397764"/>
                <a:gd name="connsiteY0" fmla="*/ 131064 h 397764"/>
                <a:gd name="connsiteX1" fmla="*/ 311658 w 397764"/>
                <a:gd name="connsiteY1" fmla="*/ 131064 h 397764"/>
                <a:gd name="connsiteX2" fmla="*/ 311658 w 397764"/>
                <a:gd name="connsiteY2" fmla="*/ 144494 h 397764"/>
                <a:gd name="connsiteX3" fmla="*/ 176022 w 397764"/>
                <a:gd name="connsiteY3" fmla="*/ 280130 h 397764"/>
                <a:gd name="connsiteX4" fmla="*/ 169260 w 397764"/>
                <a:gd name="connsiteY4" fmla="*/ 282893 h 397764"/>
                <a:gd name="connsiteX5" fmla="*/ 162592 w 397764"/>
                <a:gd name="connsiteY5" fmla="*/ 280130 h 397764"/>
                <a:gd name="connsiteX6" fmla="*/ 162306 w 397764"/>
                <a:gd name="connsiteY6" fmla="*/ 279749 h 397764"/>
                <a:gd name="connsiteX7" fmla="*/ 162021 w 397764"/>
                <a:gd name="connsiteY7" fmla="*/ 279559 h 397764"/>
                <a:gd name="connsiteX8" fmla="*/ 94393 w 397764"/>
                <a:gd name="connsiteY8" fmla="*/ 211931 h 397764"/>
                <a:gd name="connsiteX9" fmla="*/ 94393 w 397764"/>
                <a:gd name="connsiteY9" fmla="*/ 198501 h 397764"/>
                <a:gd name="connsiteX10" fmla="*/ 107823 w 397764"/>
                <a:gd name="connsiteY10" fmla="*/ 198501 h 397764"/>
                <a:gd name="connsiteX11" fmla="*/ 169260 w 397764"/>
                <a:gd name="connsiteY11" fmla="*/ 259937 h 397764"/>
                <a:gd name="connsiteX12" fmla="*/ 198882 w 397764"/>
                <a:gd name="connsiteY12" fmla="*/ 19050 h 397764"/>
                <a:gd name="connsiteX13" fmla="*/ 19050 w 397764"/>
                <a:gd name="connsiteY13" fmla="*/ 198882 h 397764"/>
                <a:gd name="connsiteX14" fmla="*/ 198882 w 397764"/>
                <a:gd name="connsiteY14" fmla="*/ 378714 h 397764"/>
                <a:gd name="connsiteX15" fmla="*/ 378714 w 397764"/>
                <a:gd name="connsiteY15" fmla="*/ 198882 h 397764"/>
                <a:gd name="connsiteX16" fmla="*/ 198882 w 397764"/>
                <a:gd name="connsiteY16" fmla="*/ 19050 h 397764"/>
                <a:gd name="connsiteX17" fmla="*/ 198882 w 397764"/>
                <a:gd name="connsiteY17" fmla="*/ 0 h 397764"/>
                <a:gd name="connsiteX18" fmla="*/ 397764 w 397764"/>
                <a:gd name="connsiteY18" fmla="*/ 198882 h 397764"/>
                <a:gd name="connsiteX19" fmla="*/ 198882 w 397764"/>
                <a:gd name="connsiteY19" fmla="*/ 397764 h 397764"/>
                <a:gd name="connsiteX20" fmla="*/ 0 w 397764"/>
                <a:gd name="connsiteY20" fmla="*/ 198882 h 397764"/>
                <a:gd name="connsiteX21" fmla="*/ 198882 w 397764"/>
                <a:gd name="connsiteY21" fmla="*/ 0 h 3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7764" h="397764">
                  <a:moveTo>
                    <a:pt x="298133" y="131064"/>
                  </a:moveTo>
                  <a:cubicBezTo>
                    <a:pt x="301848" y="127349"/>
                    <a:pt x="307944" y="127349"/>
                    <a:pt x="311658" y="131064"/>
                  </a:cubicBezTo>
                  <a:cubicBezTo>
                    <a:pt x="315373" y="134779"/>
                    <a:pt x="315373" y="140780"/>
                    <a:pt x="311658" y="144494"/>
                  </a:cubicBezTo>
                  <a:lnTo>
                    <a:pt x="176022" y="280130"/>
                  </a:lnTo>
                  <a:cubicBezTo>
                    <a:pt x="174213" y="281940"/>
                    <a:pt x="171736" y="282893"/>
                    <a:pt x="169260" y="282893"/>
                  </a:cubicBezTo>
                  <a:cubicBezTo>
                    <a:pt x="166878" y="282893"/>
                    <a:pt x="164402" y="281940"/>
                    <a:pt x="162592" y="280130"/>
                  </a:cubicBezTo>
                  <a:cubicBezTo>
                    <a:pt x="162497" y="280035"/>
                    <a:pt x="162402" y="279845"/>
                    <a:pt x="162306" y="279749"/>
                  </a:cubicBezTo>
                  <a:cubicBezTo>
                    <a:pt x="162211" y="279654"/>
                    <a:pt x="162116" y="279654"/>
                    <a:pt x="162021" y="279559"/>
                  </a:cubicBezTo>
                  <a:lnTo>
                    <a:pt x="94393" y="211931"/>
                  </a:lnTo>
                  <a:cubicBezTo>
                    <a:pt x="90678" y="208217"/>
                    <a:pt x="90678" y="202216"/>
                    <a:pt x="94393" y="198501"/>
                  </a:cubicBezTo>
                  <a:cubicBezTo>
                    <a:pt x="98108" y="194786"/>
                    <a:pt x="104109" y="194786"/>
                    <a:pt x="107823" y="198501"/>
                  </a:cubicBezTo>
                  <a:lnTo>
                    <a:pt x="169260" y="259937"/>
                  </a:lnTo>
                  <a:close/>
                  <a:moveTo>
                    <a:pt x="198882" y="19050"/>
                  </a:moveTo>
                  <a:cubicBezTo>
                    <a:pt x="99727" y="19050"/>
                    <a:pt x="19050" y="99727"/>
                    <a:pt x="19050" y="198882"/>
                  </a:cubicBezTo>
                  <a:cubicBezTo>
                    <a:pt x="19050" y="298037"/>
                    <a:pt x="99727" y="378714"/>
                    <a:pt x="198882" y="378714"/>
                  </a:cubicBezTo>
                  <a:cubicBezTo>
                    <a:pt x="298037" y="378714"/>
                    <a:pt x="378714" y="298037"/>
                    <a:pt x="378714" y="198882"/>
                  </a:cubicBezTo>
                  <a:cubicBezTo>
                    <a:pt x="378714" y="99727"/>
                    <a:pt x="298037" y="19050"/>
                    <a:pt x="198882" y="19050"/>
                  </a:cubicBezTo>
                  <a:close/>
                  <a:moveTo>
                    <a:pt x="198882" y="0"/>
                  </a:moveTo>
                  <a:cubicBezTo>
                    <a:pt x="308515" y="0"/>
                    <a:pt x="397764" y="89249"/>
                    <a:pt x="397764" y="198882"/>
                  </a:cubicBezTo>
                  <a:cubicBezTo>
                    <a:pt x="397764" y="308515"/>
                    <a:pt x="308515" y="397764"/>
                    <a:pt x="198882" y="397764"/>
                  </a:cubicBezTo>
                  <a:cubicBezTo>
                    <a:pt x="89249" y="397764"/>
                    <a:pt x="0" y="308515"/>
                    <a:pt x="0" y="198882"/>
                  </a:cubicBezTo>
                  <a:cubicBezTo>
                    <a:pt x="0" y="89249"/>
                    <a:pt x="89249" y="0"/>
                    <a:pt x="198882" y="0"/>
                  </a:cubicBezTo>
                  <a:close/>
                </a:path>
              </a:pathLst>
            </a:custGeom>
            <a:solidFill>
              <a:srgbClr val="0091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7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5B354-D057-9BC1-ECCC-114CD750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0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4C2C33BB-67DC-4278-A651-DF10CEFCB8F5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3"/>
          <a:srcRect t="6205" b="6205"/>
          <a:stretch/>
        </p:blipFill>
        <p:spPr>
          <a:xfrm>
            <a:off x="5988050" y="-1588"/>
            <a:ext cx="6219825" cy="3429001"/>
          </a:xfrm>
        </p:spPr>
      </p:pic>
      <p:sp>
        <p:nvSpPr>
          <p:cNvPr id="2" name="Untertitel 1">
            <a:extLst>
              <a:ext uri="{FF2B5EF4-FFF2-40B4-BE49-F238E27FC236}">
                <a16:creationId xmlns:a16="http://schemas.microsoft.com/office/drawing/2014/main" id="{AC0B213E-77EF-FABA-B79A-8724A54308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Wir für Sie!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459CE8-55B9-F32F-17B1-078A9B11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03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B7FA08-43DC-E9AF-C05F-1220FAF56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Unser regionales Betreuungskonzept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F2502EE-C113-0E0C-BEBC-46887779CFB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09FC174B-9F5F-47A4-A5C9-79CFE43CE2B6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1D259ED-1B17-C3C2-42CF-E32D6A5FED6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817622E-75E3-E591-C964-7B7414DF99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5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1C7D1FC-9212-8603-8BDB-B79E912797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Bildnachweis: </a:t>
            </a:r>
            <a:r>
              <a:rPr lang="de-DE" dirty="0" err="1"/>
              <a:t>andresr</a:t>
            </a:r>
            <a:endParaRPr lang="de-DE" dirty="0"/>
          </a:p>
        </p:txBody>
      </p:sp>
      <p:grpSp>
        <p:nvGrpSpPr>
          <p:cNvPr id="16" name="easyIcon">
            <a:extLst>
              <a:ext uri="{FF2B5EF4-FFF2-40B4-BE49-F238E27FC236}">
                <a16:creationId xmlns:a16="http://schemas.microsoft.com/office/drawing/2014/main" id="{033262BB-239F-CAED-A3C9-58A06CA28A7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156570" y="3737554"/>
            <a:ext cx="1882784" cy="1882784"/>
            <a:chOff x="8467773" y="4115752"/>
            <a:chExt cx="714051" cy="714051"/>
          </a:xfrm>
        </p:grpSpPr>
        <p:sp>
          <p:nvSpPr>
            <p:cNvPr id="17" name="Background">
              <a:extLst>
                <a:ext uri="{FF2B5EF4-FFF2-40B4-BE49-F238E27FC236}">
                  <a16:creationId xmlns:a16="http://schemas.microsoft.com/office/drawing/2014/main" id="{C28BE582-47CD-410D-35D5-14D921710C81}"/>
                </a:ext>
              </a:extLst>
            </p:cNvPr>
            <p:cNvSpPr/>
            <p:nvPr/>
          </p:nvSpPr>
          <p:spPr>
            <a:xfrm>
              <a:off x="8467773" y="4115752"/>
              <a:ext cx="714051" cy="714051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 algn="ctr">
                  <a:solidFill>
                    <a:prstClr val="black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sz="1600" b="1" dirty="0" err="1">
                <a:solidFill>
                  <a:srgbClr val="000000"/>
                </a:solidFill>
              </a:endParaRPr>
            </a:p>
          </p:txBody>
        </p:sp>
        <p:pic>
          <p:nvPicPr>
            <p:cNvPr id="18" name="Vector" descr="Handschlag Silhouette">
              <a:extLst>
                <a:ext uri="{FF2B5EF4-FFF2-40B4-BE49-F238E27FC236}">
                  <a16:creationId xmlns:a16="http://schemas.microsoft.com/office/drawing/2014/main" id="{35C2F2DA-6198-8E1C-2115-95B92618D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72798" y="4220777"/>
              <a:ext cx="504001" cy="504001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7CF9ED41-B9AA-8ED6-1CAF-8050A81D3F15}"/>
              </a:ext>
            </a:extLst>
          </p:cNvPr>
          <p:cNvSpPr txBox="1"/>
          <p:nvPr/>
        </p:nvSpPr>
        <p:spPr>
          <a:xfrm>
            <a:off x="7032400" y="5243931"/>
            <a:ext cx="4176464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gemeinsam</a:t>
            </a:r>
          </a:p>
        </p:txBody>
      </p:sp>
    </p:spTree>
    <p:extLst>
      <p:ext uri="{BB962C8B-B14F-4D97-AF65-F5344CB8AC3E}">
        <p14:creationId xmlns:p14="http://schemas.microsoft.com/office/powerpoint/2010/main" val="26559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BE0095F-8587-C8A9-0378-54E15806E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Unser Auftrag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0E03D1-0DA1-EFC2-5227-EA9A7B61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GenoAkademie</a:t>
            </a:r>
            <a:r>
              <a:rPr lang="de-DE" dirty="0"/>
              <a:t> – wie für Sie!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B13B26-7A96-6180-6354-C079130471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7D9B60-2D83-4D38-9F56-57AD8DE5D15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AA9F1A-5934-7A4B-7672-1801CE5558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99D6A1-2A7D-B008-4220-2358E8DDA8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6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02F2823-7FAF-9653-5B90-01B9F8072DCA}"/>
              </a:ext>
            </a:extLst>
          </p:cNvPr>
          <p:cNvGrpSpPr/>
          <p:nvPr/>
        </p:nvGrpSpPr>
        <p:grpSpPr>
          <a:xfrm>
            <a:off x="3981240" y="1642977"/>
            <a:ext cx="5998464" cy="1585102"/>
            <a:chOff x="6195062" y="1869511"/>
            <a:chExt cx="5367600" cy="4364252"/>
          </a:xfrm>
        </p:grpSpPr>
        <p:sp>
          <p:nvSpPr>
            <p:cNvPr id="8" name="Rechteck: abgerundete Ecken 11">
              <a:extLst>
                <a:ext uri="{FF2B5EF4-FFF2-40B4-BE49-F238E27FC236}">
                  <a16:creationId xmlns:a16="http://schemas.microsoft.com/office/drawing/2014/main" id="{3AEB8F5E-2583-6956-676B-1C4BC2EA9AF6}"/>
                </a:ext>
              </a:extLst>
            </p:cNvPr>
            <p:cNvSpPr>
              <a:spLocks/>
            </p:cNvSpPr>
            <p:nvPr userDrawn="1"/>
          </p:nvSpPr>
          <p:spPr>
            <a:xfrm>
              <a:off x="6195062" y="1869511"/>
              <a:ext cx="5367600" cy="4364252"/>
            </a:xfrm>
            <a:prstGeom prst="roundRect">
              <a:avLst>
                <a:gd name="adj" fmla="val 8024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2A575BA-A840-3D70-815F-D8F88317325C}"/>
                </a:ext>
              </a:extLst>
            </p:cNvPr>
            <p:cNvSpPr/>
            <p:nvPr userDrawn="1"/>
          </p:nvSpPr>
          <p:spPr>
            <a:xfrm>
              <a:off x="6195062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72739E2-5029-6E74-FCAD-B0C9A096EEE0}"/>
                </a:ext>
              </a:extLst>
            </p:cNvPr>
            <p:cNvSpPr/>
            <p:nvPr userDrawn="1"/>
          </p:nvSpPr>
          <p:spPr>
            <a:xfrm>
              <a:off x="10832533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9ED248D-2C88-6161-738C-86BE7E71951E}"/>
                </a:ext>
              </a:extLst>
            </p:cNvPr>
            <p:cNvSpPr/>
            <p:nvPr userDrawn="1"/>
          </p:nvSpPr>
          <p:spPr>
            <a:xfrm>
              <a:off x="6195062" y="5503444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2" name="Textfeld 3">
            <a:extLst>
              <a:ext uri="{FF2B5EF4-FFF2-40B4-BE49-F238E27FC236}">
                <a16:creationId xmlns:a16="http://schemas.microsoft.com/office/drawing/2014/main" id="{637EA622-9F36-BEA5-C972-43A8053672A0}"/>
              </a:ext>
            </a:extLst>
          </p:cNvPr>
          <p:cNvSpPr txBox="1"/>
          <p:nvPr/>
        </p:nvSpPr>
        <p:spPr>
          <a:xfrm>
            <a:off x="7119620" y="4013651"/>
            <a:ext cx="463735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» Ausbildung, </a:t>
            </a:r>
            <a:r>
              <a:rPr lang="de-DE" sz="1600" dirty="0" err="1">
                <a:solidFill>
                  <a:schemeClr val="accent1">
                    <a:lumMod val="50000"/>
                  </a:schemeClr>
                </a:solidFill>
              </a:rPr>
              <a:t>BankColleg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 und Studium</a:t>
            </a:r>
            <a:endParaRPr lang="de-DE" sz="1600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» 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Privatkundengeschäft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» 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Firmenkundengeschäft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»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 Immobilienfinanzierung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»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 Steuerung und Beauftragte</a:t>
            </a:r>
            <a:endParaRPr lang="de-DE" sz="1600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  <a:ea typeface="+mn-lt"/>
                <a:cs typeface="+mn-lt"/>
              </a:rPr>
              <a:t>»</a:t>
            </a:r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 Personalentwickler &amp; Ausbilder, Trainer &amp; Coaches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» Führungskräfte</a:t>
            </a:r>
            <a:endParaRPr lang="de-DE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sp>
        <p:nvSpPr>
          <p:cNvPr id="13" name="Arrow: Left-Right 6">
            <a:extLst>
              <a:ext uri="{FF2B5EF4-FFF2-40B4-BE49-F238E27FC236}">
                <a16:creationId xmlns:a16="http://schemas.microsoft.com/office/drawing/2014/main" id="{4DD3242D-EC00-1A1C-FA5A-75651FA63777}"/>
              </a:ext>
            </a:extLst>
          </p:cNvPr>
          <p:cNvSpPr/>
          <p:nvPr/>
        </p:nvSpPr>
        <p:spPr>
          <a:xfrm>
            <a:off x="5500246" y="4468314"/>
            <a:ext cx="1548253" cy="911194"/>
          </a:xfrm>
          <a:prstGeom prst="leftRightArrow">
            <a:avLst>
              <a:gd name="adj1" fmla="val 39965"/>
              <a:gd name="adj2" fmla="val 55689"/>
            </a:avLst>
          </a:prstGeom>
          <a:noFill/>
          <a:ln w="158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84031"/>
                      <a:gd name="connsiteY0" fmla="*/ 455597 h 911194"/>
                      <a:gd name="connsiteX1" fmla="*/ 507435 w 1884031"/>
                      <a:gd name="connsiteY1" fmla="*/ 0 h 911194"/>
                      <a:gd name="connsiteX2" fmla="*/ 507435 w 1884031"/>
                      <a:gd name="connsiteY2" fmla="*/ 273518 h 911194"/>
                      <a:gd name="connsiteX3" fmla="*/ 959399 w 1884031"/>
                      <a:gd name="connsiteY3" fmla="*/ 273518 h 911194"/>
                      <a:gd name="connsiteX4" fmla="*/ 1376596 w 1884031"/>
                      <a:gd name="connsiteY4" fmla="*/ 273518 h 911194"/>
                      <a:gd name="connsiteX5" fmla="*/ 1376596 w 1884031"/>
                      <a:gd name="connsiteY5" fmla="*/ 0 h 911194"/>
                      <a:gd name="connsiteX6" fmla="*/ 1884031 w 1884031"/>
                      <a:gd name="connsiteY6" fmla="*/ 455597 h 911194"/>
                      <a:gd name="connsiteX7" fmla="*/ 1376596 w 1884031"/>
                      <a:gd name="connsiteY7" fmla="*/ 911194 h 911194"/>
                      <a:gd name="connsiteX8" fmla="*/ 1376596 w 1884031"/>
                      <a:gd name="connsiteY8" fmla="*/ 637676 h 911194"/>
                      <a:gd name="connsiteX9" fmla="*/ 950707 w 1884031"/>
                      <a:gd name="connsiteY9" fmla="*/ 637676 h 911194"/>
                      <a:gd name="connsiteX10" fmla="*/ 507435 w 1884031"/>
                      <a:gd name="connsiteY10" fmla="*/ 637676 h 911194"/>
                      <a:gd name="connsiteX11" fmla="*/ 507435 w 1884031"/>
                      <a:gd name="connsiteY11" fmla="*/ 911194 h 911194"/>
                      <a:gd name="connsiteX12" fmla="*/ 0 w 1884031"/>
                      <a:gd name="connsiteY12" fmla="*/ 455597 h 911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84031" h="911194" extrusionOk="0">
                        <a:moveTo>
                          <a:pt x="0" y="455597"/>
                        </a:moveTo>
                        <a:cubicBezTo>
                          <a:pt x="249138" y="260913"/>
                          <a:pt x="300236" y="181788"/>
                          <a:pt x="507435" y="0"/>
                        </a:cubicBezTo>
                        <a:cubicBezTo>
                          <a:pt x="502757" y="62195"/>
                          <a:pt x="494494" y="206726"/>
                          <a:pt x="507435" y="273518"/>
                        </a:cubicBezTo>
                        <a:cubicBezTo>
                          <a:pt x="656252" y="270275"/>
                          <a:pt x="847194" y="271391"/>
                          <a:pt x="959399" y="273518"/>
                        </a:cubicBezTo>
                        <a:cubicBezTo>
                          <a:pt x="1071604" y="275645"/>
                          <a:pt x="1245033" y="270811"/>
                          <a:pt x="1376596" y="273518"/>
                        </a:cubicBezTo>
                        <a:cubicBezTo>
                          <a:pt x="1366504" y="189806"/>
                          <a:pt x="1383317" y="80697"/>
                          <a:pt x="1376596" y="0"/>
                        </a:cubicBezTo>
                        <a:cubicBezTo>
                          <a:pt x="1495275" y="119375"/>
                          <a:pt x="1731972" y="353353"/>
                          <a:pt x="1884031" y="455597"/>
                        </a:cubicBezTo>
                        <a:cubicBezTo>
                          <a:pt x="1643202" y="695712"/>
                          <a:pt x="1572720" y="744360"/>
                          <a:pt x="1376596" y="911194"/>
                        </a:cubicBezTo>
                        <a:cubicBezTo>
                          <a:pt x="1371571" y="853088"/>
                          <a:pt x="1377980" y="769521"/>
                          <a:pt x="1376596" y="637676"/>
                        </a:cubicBezTo>
                        <a:cubicBezTo>
                          <a:pt x="1225408" y="635679"/>
                          <a:pt x="1136190" y="621756"/>
                          <a:pt x="950707" y="637676"/>
                        </a:cubicBezTo>
                        <a:cubicBezTo>
                          <a:pt x="765224" y="653596"/>
                          <a:pt x="667888" y="632891"/>
                          <a:pt x="507435" y="637676"/>
                        </a:cubicBezTo>
                        <a:cubicBezTo>
                          <a:pt x="515438" y="748035"/>
                          <a:pt x="498801" y="797459"/>
                          <a:pt x="507435" y="911194"/>
                        </a:cubicBezTo>
                        <a:cubicBezTo>
                          <a:pt x="289866" y="739920"/>
                          <a:pt x="247634" y="676182"/>
                          <a:pt x="0" y="45559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3461D2F-24B5-B6C9-3B76-5A69247CFE62}"/>
              </a:ext>
            </a:extLst>
          </p:cNvPr>
          <p:cNvSpPr/>
          <p:nvPr/>
        </p:nvSpPr>
        <p:spPr>
          <a:xfrm>
            <a:off x="3981241" y="1123612"/>
            <a:ext cx="5998463" cy="519366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/>
            <a:r>
              <a:rPr lang="de-DE" sz="2400" b="1">
                <a:solidFill>
                  <a:schemeClr val="accent1"/>
                </a:solidFill>
              </a:rPr>
              <a:t>Betreuungskonzept </a:t>
            </a:r>
            <a:r>
              <a:rPr lang="de-DE" sz="2400">
                <a:solidFill>
                  <a:schemeClr val="accent1"/>
                </a:solidFill>
              </a:rPr>
              <a:t>mit </a:t>
            </a:r>
            <a:r>
              <a:rPr lang="de-DE" sz="2400" err="1">
                <a:solidFill>
                  <a:schemeClr val="accent1"/>
                </a:solidFill>
              </a:rPr>
              <a:t>mehrWert</a:t>
            </a:r>
            <a:r>
              <a:rPr lang="de-DE" sz="240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0F88441-27B0-E4C5-DD6E-D54772AF6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833" y="3285699"/>
            <a:ext cx="2610736" cy="347103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FB8CC37-B804-146A-D8A8-9B6366A54FB9}"/>
              </a:ext>
            </a:extLst>
          </p:cNvPr>
          <p:cNvSpPr txBox="1"/>
          <p:nvPr/>
        </p:nvSpPr>
        <p:spPr>
          <a:xfrm>
            <a:off x="3694258" y="164297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3150" indent="-285750">
              <a:buFont typeface="Calibri Light" panose="020F0302020204030204" pitchFamily="34" charset="0"/>
              <a:buChar char="›"/>
            </a:pPr>
            <a:r>
              <a:rPr lang="de-DE" sz="1800" dirty="0">
                <a:solidFill>
                  <a:schemeClr val="bg2"/>
                </a:solidFill>
              </a:rPr>
              <a:t>Alles aus einer Hand.</a:t>
            </a:r>
          </a:p>
          <a:p>
            <a:pPr marL="1073150" indent="-285750">
              <a:buFont typeface="Calibri Light" panose="020F0302020204030204" pitchFamily="34" charset="0"/>
              <a:buChar char="›"/>
            </a:pPr>
            <a:r>
              <a:rPr lang="de-DE" sz="1800" dirty="0">
                <a:solidFill>
                  <a:schemeClr val="bg2"/>
                </a:solidFill>
              </a:rPr>
              <a:t>Erarbeitung von (individuellen) Problemlösungen.</a:t>
            </a:r>
          </a:p>
          <a:p>
            <a:pPr marL="1073150" indent="-285750">
              <a:buFont typeface="Calibri Light" panose="020F0302020204030204" pitchFamily="34" charset="0"/>
              <a:buChar char="›"/>
            </a:pPr>
            <a:r>
              <a:rPr lang="de-DE" sz="1800" dirty="0">
                <a:solidFill>
                  <a:schemeClr val="bg2"/>
                </a:solidFill>
              </a:rPr>
              <a:t>Ganzheitliche, bedarfsgerechte Beratung.</a:t>
            </a:r>
          </a:p>
          <a:p>
            <a:pPr marL="1073150" indent="-285750">
              <a:buFont typeface="Calibri Light" panose="020F0302020204030204" pitchFamily="34" charset="0"/>
              <a:buChar char="›"/>
            </a:pPr>
            <a:r>
              <a:rPr lang="de-DE" sz="1800" dirty="0">
                <a:solidFill>
                  <a:schemeClr val="bg2"/>
                </a:solidFill>
              </a:rPr>
              <a:t>Impulsgeber zu neuen Themen.</a:t>
            </a:r>
          </a:p>
          <a:p>
            <a:pPr marL="1073150" indent="-285750">
              <a:buFont typeface="Calibri Light" panose="020F0302020204030204" pitchFamily="34" charset="0"/>
              <a:buChar char="›"/>
            </a:pPr>
            <a:r>
              <a:rPr lang="de-DE" sz="1800" dirty="0">
                <a:solidFill>
                  <a:schemeClr val="bg2"/>
                </a:solidFill>
              </a:rPr>
              <a:t>Regelmäßige Kommunikation &amp; Vernetzung.</a:t>
            </a:r>
            <a:endParaRPr lang="de-DE" sz="1800" b="1" dirty="0">
              <a:solidFill>
                <a:schemeClr val="bg2"/>
              </a:solidFill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A6DBA0D-0F4E-7308-75EB-3BA47BDC083A}"/>
              </a:ext>
            </a:extLst>
          </p:cNvPr>
          <p:cNvSpPr txBox="1">
            <a:spLocks/>
          </p:cNvSpPr>
          <p:nvPr/>
        </p:nvSpPr>
        <p:spPr>
          <a:xfrm>
            <a:off x="623393" y="3285699"/>
            <a:ext cx="3139951" cy="8925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de-DE"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177800" indent="-177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354013" indent="-138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541338" indent="-139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719138" indent="-144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9pPr>
          </a:lstStyle>
          <a:p>
            <a:r>
              <a:rPr lang="de-DE" b="1" dirty="0">
                <a:solidFill>
                  <a:schemeClr val="accent1"/>
                </a:solidFill>
              </a:rPr>
              <a:t>Regionale Kundenbetreuung </a:t>
            </a:r>
          </a:p>
          <a:p>
            <a:r>
              <a:rPr lang="de-DE" b="1" dirty="0"/>
              <a:t>eine </a:t>
            </a:r>
            <a:r>
              <a:rPr lang="de-DE" dirty="0"/>
              <a:t>zentrale Ansprechpartnerin </a:t>
            </a:r>
          </a:p>
          <a:p>
            <a:r>
              <a:rPr lang="de-DE" dirty="0"/>
              <a:t>für die HR-Abteilung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FC1CACC-5383-1259-C82E-440F4FEC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906" y="4714874"/>
            <a:ext cx="2266901" cy="1511267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C06032C-C1DC-795A-CAD2-1B6F855059BB}"/>
              </a:ext>
            </a:extLst>
          </p:cNvPr>
          <p:cNvCxnSpPr>
            <a:cxnSpLocks/>
          </p:cNvCxnSpPr>
          <p:nvPr/>
        </p:nvCxnSpPr>
        <p:spPr>
          <a:xfrm>
            <a:off x="2581275" y="5470507"/>
            <a:ext cx="1266825" cy="766804"/>
          </a:xfrm>
          <a:prstGeom prst="line">
            <a:avLst/>
          </a:prstGeom>
          <a:ln w="25400">
            <a:solidFill>
              <a:srgbClr val="C9DA2A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76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401F79-8980-2963-11D2-F45018EC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Ansprechpartner in der Region Baden-Württemberg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1F1105-8E3F-F6D9-BC7B-313E4FAEF1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7D9B60-2D83-4D38-9F56-57AD8DE5D15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10D822-8498-380F-0318-028829850C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/>
              <a:t>Titel ändern über Kopf- und Fußzeile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5898CB-D993-BC80-32C7-6B051AB224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A15B5F-03E8-BFB2-7E5D-2842C418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91205"/>
            <a:ext cx="4536504" cy="574068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A4D5566-7951-6DBA-DCF6-A58498048B47}"/>
              </a:ext>
            </a:extLst>
          </p:cNvPr>
          <p:cNvSpPr txBox="1"/>
          <p:nvPr/>
        </p:nvSpPr>
        <p:spPr>
          <a:xfrm rot="18314936">
            <a:off x="6964405" y="5493147"/>
            <a:ext cx="123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Region Süd-West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0CF944-63FC-E1A3-73E4-78B318839A0D}"/>
              </a:ext>
            </a:extLst>
          </p:cNvPr>
          <p:cNvSpPr txBox="1"/>
          <p:nvPr/>
        </p:nvSpPr>
        <p:spPr>
          <a:xfrm rot="18314936">
            <a:off x="7632866" y="5726208"/>
            <a:ext cx="869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Region Süd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21672C-4C08-B41A-E747-4EFDFB700B7E}"/>
              </a:ext>
            </a:extLst>
          </p:cNvPr>
          <p:cNvSpPr txBox="1"/>
          <p:nvPr/>
        </p:nvSpPr>
        <p:spPr>
          <a:xfrm>
            <a:off x="2700075" y="1753320"/>
            <a:ext cx="357700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Region Süd-West</a:t>
            </a:r>
          </a:p>
          <a:p>
            <a:endParaRPr lang="de-DE" sz="1600" dirty="0"/>
          </a:p>
          <a:p>
            <a:r>
              <a:rPr lang="de-DE" sz="1600" dirty="0"/>
              <a:t>Sven Eßwein</a:t>
            </a:r>
          </a:p>
          <a:p>
            <a:r>
              <a:rPr lang="de-DE" sz="1600" dirty="0"/>
              <a:t>Accountmanager Bildungsberatung</a:t>
            </a:r>
          </a:p>
          <a:p>
            <a:r>
              <a:rPr lang="de-DE" sz="1600" dirty="0"/>
              <a:t>Telefon: 0172 – 2915288</a:t>
            </a:r>
          </a:p>
          <a:p>
            <a:r>
              <a:rPr lang="de-DE" sz="1600" dirty="0"/>
              <a:t>E-Mail: sven.esswein@genoakademie.de </a:t>
            </a:r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99339D9-24FE-FCAE-A262-03235879F56A}"/>
              </a:ext>
            </a:extLst>
          </p:cNvPr>
          <p:cNvSpPr txBox="1"/>
          <p:nvPr/>
        </p:nvSpPr>
        <p:spPr>
          <a:xfrm>
            <a:off x="2700075" y="4155047"/>
            <a:ext cx="33230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Region Süd mit 66 Banken</a:t>
            </a:r>
          </a:p>
          <a:p>
            <a:endParaRPr lang="de-DE" sz="1600" dirty="0"/>
          </a:p>
          <a:p>
            <a:r>
              <a:rPr lang="de-DE" sz="1600" dirty="0"/>
              <a:t>Eva Beiter</a:t>
            </a:r>
          </a:p>
          <a:p>
            <a:r>
              <a:rPr lang="de-DE" sz="1600" dirty="0"/>
              <a:t>Accountmanagerin Bildungsberatung</a:t>
            </a:r>
          </a:p>
          <a:p>
            <a:r>
              <a:rPr lang="de-DE" sz="1600" dirty="0"/>
              <a:t>Telefon: 0151 – 74242655</a:t>
            </a:r>
          </a:p>
          <a:p>
            <a:r>
              <a:rPr lang="de-DE" sz="1600" dirty="0"/>
              <a:t>E-Mail: eva.beiter@genoakademie.de </a:t>
            </a:r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6BE6C21-A8A2-FA33-5438-1BA0001E1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30" y="5746976"/>
            <a:ext cx="564707" cy="22345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498B23E-D0F6-4BAB-1718-732CECC78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76" y="5792420"/>
            <a:ext cx="854229" cy="2092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B812717-8D00-6F1C-8B84-59541A067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30" y="3449892"/>
            <a:ext cx="564707" cy="22345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A602F32-641A-C20B-0332-FEFEA51D2E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176" y="3495336"/>
            <a:ext cx="854229" cy="20928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2D902FE-07AF-3957-A20B-E65970E0D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36" y="3963268"/>
            <a:ext cx="1483094" cy="203843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A657366-7B3D-8E3D-BD11-697FBD157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36" y="1805576"/>
            <a:ext cx="1483094" cy="175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159D76A-8F7C-DE55-11D3-0F0284DFC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Vertrieb und Marketing - #BildungmitmehrWert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D5C40CC-1681-FFF0-7B00-14482F617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Kundenfeedback zur Arbeit der Account-Manager*innen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36C425-4470-A0C3-8E45-7B4D7597F6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17D9B60-2D83-4D38-9F56-57AD8DE5D158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932F8E-54F8-874E-94A1-5959B7F2BB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2A4E6C-CE28-4045-8418-83EFE4820D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8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E176DE-B85A-2385-3347-965E242AE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59" y="1508790"/>
            <a:ext cx="11069595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F9680-2982-C6F6-2B82-E56E659A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0" descr="Ein Bild, das Kleidung, Person, Handschrift, Menschliches Gesicht enthält.&#10;&#10;Automatisch generierte Beschreibung">
            <a:extLst>
              <a:ext uri="{FF2B5EF4-FFF2-40B4-BE49-F238E27FC236}">
                <a16:creationId xmlns:a16="http://schemas.microsoft.com/office/drawing/2014/main" id="{4677083A-ED4C-628A-2302-2BC3D0912A94}"/>
              </a:ext>
            </a:extLst>
          </p:cNvPr>
          <p:cNvPicPr>
            <a:picLocks noGrp="1"/>
          </p:cNvPicPr>
          <p:nvPr>
            <p:ph type="pic" sz="quarter" idx="16"/>
          </p:nvPr>
        </p:nvPicPr>
        <p:blipFill>
          <a:blip r:embed="rId2"/>
          <a:srcRect t="6205" b="6205"/>
          <a:stretch/>
        </p:blipFill>
        <p:spPr>
          <a:xfrm>
            <a:off x="5988050" y="-1588"/>
            <a:ext cx="6219825" cy="342900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3F7209-744A-CBC5-6306-6CFC2EC8EE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04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3BD8796-BCE4-718E-D88C-3E22FFDE87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GenoAkademie</a:t>
            </a:r>
            <a:r>
              <a:rPr lang="de-DE" dirty="0"/>
              <a:t> </a:t>
            </a:r>
            <a:r>
              <a:rPr lang="de-DE" dirty="0" err="1"/>
              <a:t>Insights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FC84CD9-A2B6-7700-3E65-63D455134CF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r"/>
            <a:fld id="{09FC174B-9F5F-47A4-A5C9-79CFE43CE2B6}" type="datetime1">
              <a:rPr lang="de-DE" smtClean="0"/>
              <a:t>17.07.2025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282AFB76-C767-F9B5-CBD8-18267900BAC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de-DE" dirty="0"/>
              <a:t>Netzwerktreffen der HR-Manager *innen, 17.07.25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159F9BC-3103-3D6A-EC30-3BC183D879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r"/>
            <a:fld id="{B5E7E8C6-0D8C-4933-89C4-F2D103BC68FF}" type="slidenum">
              <a:rPr lang="de-DE" smtClean="0"/>
              <a:pPr algn="r"/>
              <a:t>9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BBEA6-184E-0641-2672-2DCCAAACC3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Bildnachweis: </a:t>
            </a:r>
            <a:r>
              <a:rPr lang="de-DE" dirty="0" err="1"/>
              <a:t>andresr</a:t>
            </a:r>
            <a:endParaRPr lang="de-DE" dirty="0"/>
          </a:p>
        </p:txBody>
      </p:sp>
      <p:pic>
        <p:nvPicPr>
          <p:cNvPr id="16" name="Grafik 15" descr="Lupe Silhouette">
            <a:extLst>
              <a:ext uri="{FF2B5EF4-FFF2-40B4-BE49-F238E27FC236}">
                <a16:creationId xmlns:a16="http://schemas.microsoft.com/office/drawing/2014/main" id="{5821288C-029B-D7FE-3202-BD08D53E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8248" y="4149080"/>
            <a:ext cx="1296144" cy="12961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9764345-2AA0-208C-F375-FB221F20F025}"/>
              </a:ext>
            </a:extLst>
          </p:cNvPr>
          <p:cNvSpPr txBox="1"/>
          <p:nvPr/>
        </p:nvSpPr>
        <p:spPr>
          <a:xfrm>
            <a:off x="7005675" y="5445224"/>
            <a:ext cx="4176464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662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ADMIN_LIBRARYID" val="D57840"/>
  <p:tag name="EASYADMIN_LIBRARYFULLNAME" val="C:\Users\NadjaPaul\OneDrive - easySlides GmbH\32_Kundenmaster\master\GenoAkademie\templates\TEMPLT\4EB7CB\_templates_Layout.pptx"/>
  <p:tag name="EASYADMIN_LIBRARYALLIDS" val="276;277;278;279;280;281;282;283;287;288;305;307;309"/>
  <p:tag name="EASYADMIN_SECTIONPATH" val="C:\Users\NadjaPaul\OneDrive - easySlides GmbH\32_Kundenmaster\master\GenoAkademie\templates\TEMPLT\Section.xml"/>
  <p:tag name="EASYADMIN_CURRENTNODEID" val="4EB7CB"/>
  <p:tag name="EASYADMIN_TYPE" val="templates"/>
  <p:tag name="EASYMASTER" val="GenoAkademie"/>
  <p:tag name="DEFAULTLANGUAGEID" val="10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ISAUTOSHAPE" val="1"/>
  <p:tag name="TEMPID" val="26112"/>
  <p:tag name="FLOWDIRECTION" val="8"/>
  <p:tag name="ABSTANDV" val="4"/>
  <p:tag name="ABSTANDOPTION" val="3"/>
  <p:tag name="ELEMENT2" val="placeholder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TEMPID" val="26112"/>
  <p:tag name="FLOWDIRECTION" val="8"/>
  <p:tag name="ABSTANDV" val="4"/>
  <p:tag name="ABSTANDOPTION" val="3"/>
  <p:tag name="ELEMENT2" val="placeholder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ISAUTOSHAPE" val="1"/>
  <p:tag name="TEMPID" val="26112"/>
  <p:tag name="FLOWDIRECTION" val="8"/>
  <p:tag name="ABSTANDV" val="4"/>
  <p:tag name="ABSTANDOPTION" val="3"/>
  <p:tag name="ELEMENT2" val="placeholder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TEMPID" val="26112"/>
  <p:tag name="FLOWDIRECTION" val="8"/>
  <p:tag name="ABSTANDV" val="4"/>
  <p:tag name="ABSTANDOPTION" val="3"/>
  <p:tag name="ELEMENT2" val="placeholder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2."/>
  <p:tag name="ICONSECONDCOLOR" val="16777215"/>
  <p:tag name="EASYMETA" val="&lt;shapeElement&gt;&lt;name1&gt;&lt;/name1&gt;&lt;category1&gt;GenoAkademie&lt;/category1&gt;&lt;tags1&gt;&lt;/tags1&gt;&lt;name2&gt;&lt;/name2&gt;&lt;category2&gt;GenoAkademie&lt;/category2&gt;&lt;tags2&gt;&lt;/tags2&gt;&lt;lineBreak&gt;false&lt;/lineBreak&gt;&lt;forceSquarePreview&gt;false&lt;/forceSquarePreview&gt;&lt;fileName&gt;270408&lt;/fileName&gt;&lt;/shapeElemen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11.;2128.;2129.;2130.;131.;132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11.;2131.;2132.;2133.;133.;134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11.;2131.;2132.;2133.;133.;134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11.;2131.;2132.;2133.;133.;134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ISAUTOSHAPE" val="1"/>
  <p:tag name="TEMPID" val="26112"/>
  <p:tag name="FLOWDIRECTION" val="8"/>
  <p:tag name="ABSTANDV" val="4"/>
  <p:tag name="ABSTANDOPTION" val="3"/>
  <p:tag name="ELEMENT2" val="placeholder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ISAUTOSHAPE" val="1"/>
  <p:tag name="TEMPID" val="26112"/>
  <p:tag name="FLOWDIRECTION" val="8"/>
  <p:tag name="ABSTANDV" val="4"/>
  <p:tag name="ABSTANDOPTION" val="3"/>
  <p:tag name="ELEMENT2" val="placeholder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TEMPID" val="26112"/>
  <p:tag name="FLOWDIRECTION" val="8"/>
  <p:tag name="ABSTANDV" val="4"/>
  <p:tag name="ABSTANDOPTION" val="3"/>
  <p:tag name="ELEMENT2" val="placeholder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LEMENTS" val="3"/>
  <p:tag name="TEMPID" val="26112"/>
  <p:tag name="FLOWDIRECTION" val="8"/>
  <p:tag name="ABSTANDV" val="4"/>
  <p:tag name="ABSTANDOPTION" val="3"/>
  <p:tag name="ELEMENT2" val="placeholderT"/>
</p:tagLst>
</file>

<file path=ppt/theme/theme1.xml><?xml version="1.0" encoding="utf-8"?>
<a:theme xmlns:a="http://schemas.openxmlformats.org/drawingml/2006/main" name="GA_Mastervorlage 2025_V2">
  <a:themeElements>
    <a:clrScheme name="Benutzerdefiniert 7">
      <a:dk1>
        <a:srgbClr val="000000"/>
      </a:dk1>
      <a:lt1>
        <a:srgbClr val="FFFFFF"/>
      </a:lt1>
      <a:dk2>
        <a:srgbClr val="003255"/>
      </a:dk2>
      <a:lt2>
        <a:srgbClr val="CCCCCC"/>
      </a:lt2>
      <a:accent1>
        <a:srgbClr val="0091AA"/>
      </a:accent1>
      <a:accent2>
        <a:srgbClr val="003255"/>
      </a:accent2>
      <a:accent3>
        <a:srgbClr val="115A96"/>
      </a:accent3>
      <a:accent4>
        <a:srgbClr val="C9DA2A"/>
      </a:accent4>
      <a:accent5>
        <a:srgbClr val="CCE9EE"/>
      </a:accent5>
      <a:accent6>
        <a:srgbClr val="CCD6DD"/>
      </a:accent6>
      <a:hlink>
        <a:srgbClr val="0091AA"/>
      </a:hlink>
      <a:folHlink>
        <a:srgbClr val="666666"/>
      </a:folHlink>
    </a:clrScheme>
    <a:fontScheme name="Benutzerdefiniert 13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E9EE"/>
        </a:solidFill>
        <a:ln w="3175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3175" cap="flat" cmpd="sng" algn="ctr">
              <a:solidFill>
                <a:schemeClr val="accent2"/>
              </a:solidFill>
              <a:prstDash val="solid"/>
              <a:miter lim="800000"/>
            </a14:hiddenLine>
          </a:ext>
        </a:extLst>
      </a:spPr>
      <a:bodyPr lIns="72000" tIns="72000" rIns="72000" bIns="72000" rtlCol="0" anchor="ctr"/>
      <a:lstStyle>
        <a:defPPr algn="ctr">
          <a:defRPr sz="1600" b="1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/>
        </a:defPPr>
      </a:lstStyle>
    </a:txDef>
  </a:objectDefaults>
  <a:extraClrSchemeLst/>
  <a:custClrLst>
    <a:custClr name="r:000 g:145 b:170">
      <a:srgbClr val="0091AA"/>
    </a:custClr>
    <a:custClr name="r:000 g:050 b:085">
      <a:srgbClr val="003255"/>
    </a:custClr>
    <a:custClr name="r:017 g:090 b:150">
      <a:srgbClr val="115A96"/>
    </a:custClr>
    <a:custClr name="r:201 g:218 b:042">
      <a:srgbClr val="C9DA2A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04 g:233 b:238">
      <a:srgbClr val="CCE9EE"/>
    </a:custClr>
    <a:custClr name="r:204 g:214 b:221">
      <a:srgbClr val="CCD6DD"/>
    </a:custClr>
    <a:custClr name="r:207 g:222 b:234">
      <a:srgbClr val="CFDEEA"/>
    </a:custClr>
    <a:custClr name="r:255 g:255 b:255">
      <a:srgbClr val="FFFFFF"/>
    </a:custClr>
    <a:custClr name="r:204 g:204 b:204">
      <a:srgbClr val="CCCCCC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102 g:189 b:204">
      <a:srgbClr val="66BDCC"/>
    </a:custClr>
    <a:custClr name="r:102 g:132 b:153">
      <a:srgbClr val="668499"/>
    </a:custClr>
    <a:custClr name="r:113 g:156 b:192">
      <a:srgbClr val="719CC0"/>
    </a:custClr>
    <a:custClr name="r:255 g:255 b:255">
      <a:srgbClr val="FFFFFF"/>
    </a:custClr>
    <a:custClr name="r:102 g:102 b:102">
      <a:srgbClr val="666666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255 g:255 b:255">
      <a:srgbClr val="FFFFFF"/>
    </a:custClr>
    <a:custClr name="r:000 g:115 b:135">
      <a:srgbClr val="007387"/>
    </a:custClr>
    <a:custClr name="r:000 g:040 b:068">
      <a:srgbClr val="002844"/>
    </a:custClr>
    <a:custClr name="r:014 g:072 b:119">
      <a:srgbClr val="0E4877"/>
    </a:custClr>
    <a:custClr name="r:255 g:255 b:255">
      <a:srgbClr val="FFFFFF"/>
    </a:custClr>
    <a:custClr name="r:000 g:000 b:000">
      <a:srgbClr val="000000"/>
    </a:custClr>
    <a:custClr name="r:255 g:255 b:255">
      <a:srgbClr val="FFFFFF"/>
    </a:custClr>
    <a:custClr name="r:255 g:255 b:255">
      <a:srgbClr val="FFFFFF"/>
    </a:custClr>
    <a:custClr name="r:035 g:130 b:000">
      <a:srgbClr val="238200"/>
    </a:custClr>
    <a:custClr name="r:255 g:230 b:000">
      <a:srgbClr val="FFE600"/>
    </a:custClr>
    <a:custClr name="r:204 g:000 b:000">
      <a:srgbClr val="CC0000"/>
    </a:custClr>
  </a:custClrLst>
  <a:extLst>
    <a:ext uri="{05A4C25C-085E-4340-85A3-A5531E510DB2}">
      <thm15:themeFamily xmlns:thm15="http://schemas.microsoft.com/office/thememl/2012/main" name="GA_Mastervorlage Folienbibliothek 2025 Version 2.0.pptx" id="{1F15DF4E-49BB-4C9E-B0E4-D6BD7E1B414C}" vid="{AAAD8DE3-5D02-4666-BB10-0397E8AB459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37691ad-ca6f-44a0-a945-9d153634b668}" enabled="1" method="Standard" siteId="{e80cd88e-b6c2-45a2-a41c-41c6ae250c0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GA_Mastervorlage Folienbibliothek 2025 Version 2.0</Template>
  <TotalTime>0</TotalTime>
  <Words>542</Words>
  <Application>Microsoft Office PowerPoint</Application>
  <PresentationFormat>Breitbild</PresentationFormat>
  <Paragraphs>119</Paragraphs>
  <Slides>10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GA_Mastervorlage 2025_V2</vt:lpstr>
      <vt:lpstr>Wer wir sind –  die GenoAkademie</vt:lpstr>
      <vt:lpstr>Wer wir sind</vt:lpstr>
      <vt:lpstr>GenoAkademie – das ist Bildung mit mehrWert</vt:lpstr>
      <vt:lpstr>Die Vielfalt unserer Bildungsangebote</vt:lpstr>
      <vt:lpstr>Unser regionales Betreuungskonzept</vt:lpstr>
      <vt:lpstr>GenoAkademie – wie für Sie!</vt:lpstr>
      <vt:lpstr>Unsere Ansprechpartner in der Region Baden-Württemberg</vt:lpstr>
      <vt:lpstr>Kundenfeedback zur Arbeit der Account-Manager*innen</vt:lpstr>
      <vt:lpstr>GenoAkademie Insights</vt:lpstr>
      <vt:lpstr>GenoAkademie Insights</vt:lpstr>
    </vt:vector>
  </TitlesOfParts>
  <Company>Genossenschaftsverband - Verband der Regionen e. 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Manuela Feldtmann</dc:creator>
  <cp:lastModifiedBy>Manuela Feldtmann</cp:lastModifiedBy>
  <cp:revision>42</cp:revision>
  <dcterms:created xsi:type="dcterms:W3CDTF">2025-07-08T08:04:44Z</dcterms:created>
  <dcterms:modified xsi:type="dcterms:W3CDTF">2025-07-17T07:36:48Z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GA_Mastervorlage 2025_V2:9</vt:lpwstr>
  </property>
  <property fmtid="{D5CDD505-2E9C-101B-9397-08002B2CF9AE}" pid="3" name="ClassificationContentMarkingFooterText">
    <vt:lpwstr> </vt:lpwstr>
  </property>
  <property fmtid="{D5CDD505-2E9C-101B-9397-08002B2CF9AE}" pid="4" name="ClassificationContentMarkingHeaderLocations">
    <vt:lpwstr>GA_Mastervorlage 2025_V2:8</vt:lpwstr>
  </property>
  <property fmtid="{D5CDD505-2E9C-101B-9397-08002B2CF9AE}" pid="5" name="ClassificationContentMarkingHeaderText">
    <vt:lpwstr>Klassifizierung: Intern </vt:lpwstr>
  </property>
</Properties>
</file>